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2.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44"/>
  </p:notesMasterIdLst>
  <p:sldIdLst>
    <p:sldId id="256" r:id="rId5"/>
    <p:sldId id="292" r:id="rId6"/>
    <p:sldId id="350" r:id="rId7"/>
    <p:sldId id="353" r:id="rId8"/>
    <p:sldId id="320" r:id="rId9"/>
    <p:sldId id="319" r:id="rId10"/>
    <p:sldId id="321" r:id="rId11"/>
    <p:sldId id="364" r:id="rId12"/>
    <p:sldId id="352" r:id="rId13"/>
    <p:sldId id="358" r:id="rId14"/>
    <p:sldId id="354" r:id="rId15"/>
    <p:sldId id="326" r:id="rId16"/>
    <p:sldId id="330" r:id="rId17"/>
    <p:sldId id="360" r:id="rId18"/>
    <p:sldId id="341" r:id="rId19"/>
    <p:sldId id="340" r:id="rId20"/>
    <p:sldId id="359" r:id="rId21"/>
    <p:sldId id="331" r:id="rId22"/>
    <p:sldId id="332" r:id="rId23"/>
    <p:sldId id="335" r:id="rId24"/>
    <p:sldId id="297" r:id="rId25"/>
    <p:sldId id="363" r:id="rId26"/>
    <p:sldId id="342" r:id="rId27"/>
    <p:sldId id="291" r:id="rId28"/>
    <p:sldId id="357" r:id="rId29"/>
    <p:sldId id="269" r:id="rId30"/>
    <p:sldId id="283" r:id="rId31"/>
    <p:sldId id="275" r:id="rId32"/>
    <p:sldId id="277" r:id="rId33"/>
    <p:sldId id="278" r:id="rId34"/>
    <p:sldId id="279" r:id="rId35"/>
    <p:sldId id="282" r:id="rId36"/>
    <p:sldId id="306" r:id="rId37"/>
    <p:sldId id="290" r:id="rId38"/>
    <p:sldId id="280" r:id="rId39"/>
    <p:sldId id="281" r:id="rId40"/>
    <p:sldId id="361" r:id="rId41"/>
    <p:sldId id="310" r:id="rId42"/>
    <p:sldId id="286" r:id="rId43"/>
  </p:sldIdLst>
  <p:sldSz cx="12192000" cy="6858000"/>
  <p:notesSz cx="6858000" cy="31527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9644664-307A-4095-9697-526810B63136}">
          <p14:sldIdLst>
            <p14:sldId id="256"/>
            <p14:sldId id="292"/>
            <p14:sldId id="350"/>
            <p14:sldId id="353"/>
            <p14:sldId id="320"/>
            <p14:sldId id="319"/>
            <p14:sldId id="321"/>
            <p14:sldId id="364"/>
            <p14:sldId id="352"/>
            <p14:sldId id="358"/>
            <p14:sldId id="354"/>
            <p14:sldId id="326"/>
            <p14:sldId id="330"/>
            <p14:sldId id="360"/>
            <p14:sldId id="341"/>
            <p14:sldId id="340"/>
            <p14:sldId id="359"/>
            <p14:sldId id="331"/>
            <p14:sldId id="332"/>
            <p14:sldId id="335"/>
            <p14:sldId id="297"/>
            <p14:sldId id="363"/>
            <p14:sldId id="342"/>
            <p14:sldId id="291"/>
            <p14:sldId id="357"/>
            <p14:sldId id="269"/>
            <p14:sldId id="283"/>
            <p14:sldId id="275"/>
            <p14:sldId id="277"/>
            <p14:sldId id="278"/>
            <p14:sldId id="279"/>
            <p14:sldId id="282"/>
            <p14:sldId id="306"/>
            <p14:sldId id="290"/>
            <p14:sldId id="280"/>
            <p14:sldId id="281"/>
            <p14:sldId id="361"/>
            <p14:sldId id="310"/>
            <p14:sldId id="28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y Chipinda" initials="IC" lastIdx="1" clrIdx="0">
    <p:extLst>
      <p:ext uri="{19B8F6BF-5375-455C-9EA6-DF929625EA0E}">
        <p15:presenceInfo xmlns:p15="http://schemas.microsoft.com/office/powerpoint/2012/main" userId="S::imc4@calvin.edu::5f5059d2-fa48-4808-a48d-9dabace8d994" providerId="AD"/>
      </p:ext>
    </p:extLst>
  </p:cmAuthor>
  <p:cmAuthor id="2" name="Adam Marquardt" initials="AM" lastIdx="1" clrIdx="1">
    <p:extLst>
      <p:ext uri="{19B8F6BF-5375-455C-9EA6-DF929625EA0E}">
        <p15:presenceInfo xmlns:p15="http://schemas.microsoft.com/office/powerpoint/2012/main" userId="Adam Marquard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66FF"/>
    <a:srgbClr val="9966FF"/>
    <a:srgbClr val="00B938"/>
    <a:srgbClr val="00FFCC"/>
    <a:srgbClr val="00CC99"/>
    <a:srgbClr val="FFC000"/>
    <a:srgbClr val="CC99FF"/>
    <a:srgbClr val="4472C4"/>
    <a:srgbClr val="0000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3DA35F-6DB6-4225-88CD-A314A57E6259}" v="1" dt="2019-12-04T15:55:13.931"/>
    <p1510:client id="{2C1594B9-FB19-4B0D-99E9-F2FE30496A37}" v="535" dt="2019-12-03T22:47:49.975"/>
    <p1510:client id="{4332B3EC-83DD-4212-B0CB-0A92526CD1A0}" v="486" dt="2019-12-04T17:02:17.337"/>
    <p1510:client id="{5C939C03-4963-4DA7-9D6A-AA8D54D86BA9}" v="6245" dt="2019-12-04T01:37:40.402"/>
    <p1510:client id="{7969411B-80BD-491A-882E-D4EFFB1655A1}" v="38" dt="2019-12-04T16:21:41.990"/>
    <p1510:client id="{7B89C059-0385-4CBF-9702-13C0266AF23F}" v="49" dt="2019-12-04T00:04:35.360"/>
    <p1510:client id="{93281DA3-2BE4-4FE7-8FC8-FE8AF466AE2A}" v="1" dt="2019-12-04T04:32:40.528"/>
    <p1510:client id="{95D43524-A32C-458E-9DCF-ED14064B4CCB}" v="898" dt="2019-12-04T03:25:51.979"/>
    <p1510:client id="{B469E63B-DFAC-4DE8-B271-407894EC1A85}" v="1832" dt="2019-12-04T16:31:45.494"/>
    <p1510:client id="{BA451954-E05B-4FAF-9784-5617A437EA60}" v="1084" dt="2019-12-04T17:38:24.095"/>
    <p1510:client id="{E1EFDABE-CFBD-4A4D-87E2-3CE5C7CF9FDA}" v="2063" dt="2019-12-04T18:32:21.986"/>
    <p1510:client id="{ED024107-BE52-4E20-B048-44FC092581FA}" v="1" dt="2019-12-04T17:44:49.1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Huston" userId="686a4fc1-bc1d-4ae4-884c-9ba3a61c74bd" providerId="ADAL" clId="{EFE8523C-23A9-4D51-9476-4F2869EC1A2C}"/>
    <pc:docChg chg="undo modSld">
      <pc:chgData name="Andrew Huston" userId="686a4fc1-bc1d-4ae4-884c-9ba3a61c74bd" providerId="ADAL" clId="{EFE8523C-23A9-4D51-9476-4F2869EC1A2C}" dt="2019-11-25T13:56:19.304" v="231" actId="20577"/>
      <pc:docMkLst>
        <pc:docMk/>
      </pc:docMkLst>
    </pc:docChg>
  </pc:docChgLst>
  <pc:docChgLst>
    <pc:chgData name="Andrew Huston" userId="S::adh29@calvin.edu::686a4fc1-bc1d-4ae4-884c-9ba3a61c74bd" providerId="AD" clId="Web-{6AD1C3E9-215D-45F4-8F8B-0FCBE3CC8CBA}"/>
    <pc:docChg chg="modSld">
      <pc:chgData name="Andrew Huston" userId="S::adh29@calvin.edu::686a4fc1-bc1d-4ae4-884c-9ba3a61c74bd" providerId="AD" clId="Web-{6AD1C3E9-215D-45F4-8F8B-0FCBE3CC8CBA}" dt="2019-11-21T01:17:40.296" v="657"/>
      <pc:docMkLst>
        <pc:docMk/>
      </pc:docMkLst>
    </pc:docChg>
  </pc:docChgLst>
  <pc:docChgLst>
    <pc:chgData name="Ivy Chipinda" userId="5f5059d2-fa48-4808-a48d-9dabace8d994" providerId="ADAL" clId="{9F9190B0-E1FD-4379-886C-74FB69DA94AB}"/>
    <pc:docChg chg="custSel addSld delSld modSld sldOrd modSection">
      <pc:chgData name="Ivy Chipinda" userId="5f5059d2-fa48-4808-a48d-9dabace8d994" providerId="ADAL" clId="{9F9190B0-E1FD-4379-886C-74FB69DA94AB}" dt="2019-11-25T15:28:31.274" v="854" actId="1076"/>
      <pc:docMkLst>
        <pc:docMk/>
      </pc:docMkLst>
      <pc:sldChg chg="modSp">
        <pc:chgData name="Ivy Chipinda" userId="5f5059d2-fa48-4808-a48d-9dabace8d994" providerId="ADAL" clId="{9F9190B0-E1FD-4379-886C-74FB69DA94AB}" dt="2019-11-25T15:24:33.109" v="507" actId="20577"/>
        <pc:sldMkLst>
          <pc:docMk/>
          <pc:sldMk cId="1388666124" sldId="286"/>
        </pc:sldMkLst>
        <pc:spChg chg="mod">
          <ac:chgData name="Ivy Chipinda" userId="5f5059d2-fa48-4808-a48d-9dabace8d994" providerId="ADAL" clId="{9F9190B0-E1FD-4379-886C-74FB69DA94AB}" dt="2019-11-25T15:24:33.109" v="507" actId="20577"/>
          <ac:spMkLst>
            <pc:docMk/>
            <pc:sldMk cId="1388666124" sldId="286"/>
            <ac:spMk id="3" creationId="{9A574528-52B9-4669-ABE8-7832DC2E8CF2}"/>
          </ac:spMkLst>
        </pc:spChg>
      </pc:sldChg>
    </pc:docChg>
  </pc:docChgLst>
  <pc:docChgLst>
    <pc:chgData name="Joshua Hallenbeck" userId="468a85ba-2858-4ed6-bc8f-e6280dcf1a9c" providerId="ADAL" clId="{67CA9CB3-7B02-4B65-858E-C97B84D59E20}"/>
    <pc:docChg chg="undo custSel modSld">
      <pc:chgData name="Joshua Hallenbeck" userId="468a85ba-2858-4ed6-bc8f-e6280dcf1a9c" providerId="ADAL" clId="{67CA9CB3-7B02-4B65-858E-C97B84D59E20}" dt="2019-11-25T17:21:20.897" v="2245" actId="20577"/>
      <pc:docMkLst>
        <pc:docMk/>
      </pc:docMkLst>
      <pc:sldChg chg="modNotesTx">
        <pc:chgData name="Joshua Hallenbeck" userId="468a85ba-2858-4ed6-bc8f-e6280dcf1a9c" providerId="ADAL" clId="{67CA9CB3-7B02-4B65-858E-C97B84D59E20}" dt="2019-11-25T16:36:20.762" v="42" actId="20577"/>
        <pc:sldMkLst>
          <pc:docMk/>
          <pc:sldMk cId="109857222" sldId="256"/>
        </pc:sldMkLst>
      </pc:sldChg>
      <pc:sldChg chg="modNotesTx">
        <pc:chgData name="Joshua Hallenbeck" userId="468a85ba-2858-4ed6-bc8f-e6280dcf1a9c" providerId="ADAL" clId="{67CA9CB3-7B02-4B65-858E-C97B84D59E20}" dt="2019-11-25T16:51:23.899" v="678" actId="20577"/>
        <pc:sldMkLst>
          <pc:docMk/>
          <pc:sldMk cId="2777138561" sldId="269"/>
        </pc:sldMkLst>
      </pc:sldChg>
      <pc:sldChg chg="modNotesTx">
        <pc:chgData name="Joshua Hallenbeck" userId="468a85ba-2858-4ed6-bc8f-e6280dcf1a9c" providerId="ADAL" clId="{67CA9CB3-7B02-4B65-858E-C97B84D59E20}" dt="2019-11-25T16:56:21.185" v="810" actId="20577"/>
        <pc:sldMkLst>
          <pc:docMk/>
          <pc:sldMk cId="1670272459" sldId="275"/>
        </pc:sldMkLst>
      </pc:sldChg>
      <pc:sldChg chg="modNotesTx">
        <pc:chgData name="Joshua Hallenbeck" userId="468a85ba-2858-4ed6-bc8f-e6280dcf1a9c" providerId="ADAL" clId="{67CA9CB3-7B02-4B65-858E-C97B84D59E20}" dt="2019-11-25T17:05:12.373" v="1613" actId="20577"/>
        <pc:sldMkLst>
          <pc:docMk/>
          <pc:sldMk cId="2405316380" sldId="278"/>
        </pc:sldMkLst>
      </pc:sldChg>
      <pc:sldChg chg="modNotesTx">
        <pc:chgData name="Joshua Hallenbeck" userId="468a85ba-2858-4ed6-bc8f-e6280dcf1a9c" providerId="ADAL" clId="{67CA9CB3-7B02-4B65-858E-C97B84D59E20}" dt="2019-11-25T17:17:05.638" v="2235" actId="20577"/>
        <pc:sldMkLst>
          <pc:docMk/>
          <pc:sldMk cId="1956113606" sldId="280"/>
        </pc:sldMkLst>
      </pc:sldChg>
      <pc:sldChg chg="modNotesTx">
        <pc:chgData name="Joshua Hallenbeck" userId="468a85ba-2858-4ed6-bc8f-e6280dcf1a9c" providerId="ADAL" clId="{67CA9CB3-7B02-4B65-858E-C97B84D59E20}" dt="2019-11-25T17:09:26.755" v="1980" actId="313"/>
        <pc:sldMkLst>
          <pc:docMk/>
          <pc:sldMk cId="3517113359" sldId="282"/>
        </pc:sldMkLst>
      </pc:sldChg>
      <pc:sldChg chg="modNotesTx">
        <pc:chgData name="Joshua Hallenbeck" userId="468a85ba-2858-4ed6-bc8f-e6280dcf1a9c" providerId="ADAL" clId="{67CA9CB3-7B02-4B65-858E-C97B84D59E20}" dt="2019-11-25T17:21:20.897" v="2245" actId="20577"/>
        <pc:sldMkLst>
          <pc:docMk/>
          <pc:sldMk cId="1388666124" sldId="286"/>
        </pc:sldMkLst>
      </pc:sldChg>
    </pc:docChg>
  </pc:docChgLst>
  <pc:docChgLst>
    <pc:chgData name="Justin Skaggs" userId="S::jms224@calvin.edu::85a02935-b0a6-4da5-a499-91c02979520f" providerId="AD" clId="Web-{7969411B-80BD-491A-882E-D4EFFB1655A1}"/>
    <pc:docChg chg="modSld">
      <pc:chgData name="Justin Skaggs" userId="S::jms224@calvin.edu::85a02935-b0a6-4da5-a499-91c02979520f" providerId="AD" clId="Web-{7969411B-80BD-491A-882E-D4EFFB1655A1}" dt="2019-12-04T16:21:40.615" v="136"/>
      <pc:docMkLst>
        <pc:docMk/>
      </pc:docMkLst>
      <pc:sldChg chg="delSp">
        <pc:chgData name="Justin Skaggs" userId="S::jms224@calvin.edu::85a02935-b0a6-4da5-a499-91c02979520f" providerId="AD" clId="Web-{7969411B-80BD-491A-882E-D4EFFB1655A1}" dt="2019-12-04T16:12:03.606" v="122"/>
        <pc:sldMkLst>
          <pc:docMk/>
          <pc:sldMk cId="2777138561" sldId="269"/>
        </pc:sldMkLst>
        <pc:spChg chg="del">
          <ac:chgData name="Justin Skaggs" userId="S::jms224@calvin.edu::85a02935-b0a6-4da5-a499-91c02979520f" providerId="AD" clId="Web-{7969411B-80BD-491A-882E-D4EFFB1655A1}" dt="2019-12-04T16:12:03.606" v="122"/>
          <ac:spMkLst>
            <pc:docMk/>
            <pc:sldMk cId="2777138561" sldId="269"/>
            <ac:spMk id="35" creationId="{FF106923-4A84-48B7-A74B-5393AB77C017}"/>
          </ac:spMkLst>
        </pc:spChg>
      </pc:sldChg>
      <pc:sldChg chg="delSp">
        <pc:chgData name="Justin Skaggs" userId="S::jms224@calvin.edu::85a02935-b0a6-4da5-a499-91c02979520f" providerId="AD" clId="Web-{7969411B-80BD-491A-882E-D4EFFB1655A1}" dt="2019-12-04T16:12:16.982" v="124"/>
        <pc:sldMkLst>
          <pc:docMk/>
          <pc:sldMk cId="1670272459" sldId="275"/>
        </pc:sldMkLst>
        <pc:spChg chg="del">
          <ac:chgData name="Justin Skaggs" userId="S::jms224@calvin.edu::85a02935-b0a6-4da5-a499-91c02979520f" providerId="AD" clId="Web-{7969411B-80BD-491A-882E-D4EFFB1655A1}" dt="2019-12-04T16:12:16.982" v="124"/>
          <ac:spMkLst>
            <pc:docMk/>
            <pc:sldMk cId="1670272459" sldId="275"/>
            <ac:spMk id="16" creationId="{B1549691-EFCA-42EA-AE61-B91D13EABC9D}"/>
          </ac:spMkLst>
        </pc:spChg>
      </pc:sldChg>
      <pc:sldChg chg="delSp">
        <pc:chgData name="Justin Skaggs" userId="S::jms224@calvin.edu::85a02935-b0a6-4da5-a499-91c02979520f" providerId="AD" clId="Web-{7969411B-80BD-491A-882E-D4EFFB1655A1}" dt="2019-12-04T16:12:21.279" v="125"/>
        <pc:sldMkLst>
          <pc:docMk/>
          <pc:sldMk cId="4151571382" sldId="277"/>
        </pc:sldMkLst>
        <pc:spChg chg="del">
          <ac:chgData name="Justin Skaggs" userId="S::jms224@calvin.edu::85a02935-b0a6-4da5-a499-91c02979520f" providerId="AD" clId="Web-{7969411B-80BD-491A-882E-D4EFFB1655A1}" dt="2019-12-04T16:12:21.279" v="125"/>
          <ac:spMkLst>
            <pc:docMk/>
            <pc:sldMk cId="4151571382" sldId="277"/>
            <ac:spMk id="8" creationId="{9D8DA14D-F253-4BE9-8161-AF5650F7DBBC}"/>
          </ac:spMkLst>
        </pc:spChg>
      </pc:sldChg>
      <pc:sldChg chg="delSp">
        <pc:chgData name="Justin Skaggs" userId="S::jms224@calvin.edu::85a02935-b0a6-4da5-a499-91c02979520f" providerId="AD" clId="Web-{7969411B-80BD-491A-882E-D4EFFB1655A1}" dt="2019-12-04T16:12:25.404" v="126"/>
        <pc:sldMkLst>
          <pc:docMk/>
          <pc:sldMk cId="2405316380" sldId="278"/>
        </pc:sldMkLst>
        <pc:spChg chg="del">
          <ac:chgData name="Justin Skaggs" userId="S::jms224@calvin.edu::85a02935-b0a6-4da5-a499-91c02979520f" providerId="AD" clId="Web-{7969411B-80BD-491A-882E-D4EFFB1655A1}" dt="2019-12-04T16:12:25.404" v="126"/>
          <ac:spMkLst>
            <pc:docMk/>
            <pc:sldMk cId="2405316380" sldId="278"/>
            <ac:spMk id="8" creationId="{1EFA09E3-992C-4778-9DE5-5185B1E0989D}"/>
          </ac:spMkLst>
        </pc:spChg>
      </pc:sldChg>
      <pc:sldChg chg="delSp">
        <pc:chgData name="Justin Skaggs" userId="S::jms224@calvin.edu::85a02935-b0a6-4da5-a499-91c02979520f" providerId="AD" clId="Web-{7969411B-80BD-491A-882E-D4EFFB1655A1}" dt="2019-12-04T16:12:28.279" v="127"/>
        <pc:sldMkLst>
          <pc:docMk/>
          <pc:sldMk cId="2769955365" sldId="279"/>
        </pc:sldMkLst>
        <pc:spChg chg="del">
          <ac:chgData name="Justin Skaggs" userId="S::jms224@calvin.edu::85a02935-b0a6-4da5-a499-91c02979520f" providerId="AD" clId="Web-{7969411B-80BD-491A-882E-D4EFFB1655A1}" dt="2019-12-04T16:12:28.279" v="127"/>
          <ac:spMkLst>
            <pc:docMk/>
            <pc:sldMk cId="2769955365" sldId="279"/>
            <ac:spMk id="8" creationId="{F2783CA9-8F84-43A0-8161-51D604DF3448}"/>
          </ac:spMkLst>
        </pc:spChg>
      </pc:sldChg>
      <pc:sldChg chg="delSp">
        <pc:chgData name="Justin Skaggs" userId="S::jms224@calvin.edu::85a02935-b0a6-4da5-a499-91c02979520f" providerId="AD" clId="Web-{7969411B-80BD-491A-882E-D4EFFB1655A1}" dt="2019-12-04T16:12:45.155" v="131"/>
        <pc:sldMkLst>
          <pc:docMk/>
          <pc:sldMk cId="1956113606" sldId="280"/>
        </pc:sldMkLst>
        <pc:spChg chg="del">
          <ac:chgData name="Justin Skaggs" userId="S::jms224@calvin.edu::85a02935-b0a6-4da5-a499-91c02979520f" providerId="AD" clId="Web-{7969411B-80BD-491A-882E-D4EFFB1655A1}" dt="2019-12-04T16:12:45.155" v="131"/>
          <ac:spMkLst>
            <pc:docMk/>
            <pc:sldMk cId="1956113606" sldId="280"/>
            <ac:spMk id="16" creationId="{B726B821-0D9A-49A9-B3B2-2405BDA5B56B}"/>
          </ac:spMkLst>
        </pc:spChg>
      </pc:sldChg>
      <pc:sldChg chg="addSp delSp">
        <pc:chgData name="Justin Skaggs" userId="S::jms224@calvin.edu::85a02935-b0a6-4da5-a499-91c02979520f" providerId="AD" clId="Web-{7969411B-80BD-491A-882E-D4EFFB1655A1}" dt="2019-12-04T16:21:40.615" v="136"/>
        <pc:sldMkLst>
          <pc:docMk/>
          <pc:sldMk cId="2774834833" sldId="281"/>
        </pc:sldMkLst>
        <pc:spChg chg="add del">
          <ac:chgData name="Justin Skaggs" userId="S::jms224@calvin.edu::85a02935-b0a6-4da5-a499-91c02979520f" providerId="AD" clId="Web-{7969411B-80BD-491A-882E-D4EFFB1655A1}" dt="2019-12-04T16:21:40.615" v="136"/>
          <ac:spMkLst>
            <pc:docMk/>
            <pc:sldMk cId="2774834833" sldId="281"/>
            <ac:spMk id="36" creationId="{DE838DAC-8FDF-40D2-A4E8-77DA110FD06E}"/>
          </ac:spMkLst>
        </pc:spChg>
      </pc:sldChg>
      <pc:sldChg chg="delSp">
        <pc:chgData name="Justin Skaggs" userId="S::jms224@calvin.edu::85a02935-b0a6-4da5-a499-91c02979520f" providerId="AD" clId="Web-{7969411B-80BD-491A-882E-D4EFFB1655A1}" dt="2019-12-04T16:12:31.514" v="128"/>
        <pc:sldMkLst>
          <pc:docMk/>
          <pc:sldMk cId="3517113359" sldId="282"/>
        </pc:sldMkLst>
        <pc:spChg chg="del">
          <ac:chgData name="Justin Skaggs" userId="S::jms224@calvin.edu::85a02935-b0a6-4da5-a499-91c02979520f" providerId="AD" clId="Web-{7969411B-80BD-491A-882E-D4EFFB1655A1}" dt="2019-12-04T16:12:31.514" v="128"/>
          <ac:spMkLst>
            <pc:docMk/>
            <pc:sldMk cId="3517113359" sldId="282"/>
            <ac:spMk id="36" creationId="{14C1FDFF-F1A4-4244-98B3-26054F488DDD}"/>
          </ac:spMkLst>
        </pc:spChg>
      </pc:sldChg>
      <pc:sldChg chg="delSp">
        <pc:chgData name="Justin Skaggs" userId="S::jms224@calvin.edu::85a02935-b0a6-4da5-a499-91c02979520f" providerId="AD" clId="Web-{7969411B-80BD-491A-882E-D4EFFB1655A1}" dt="2019-12-04T16:12:13.904" v="123"/>
        <pc:sldMkLst>
          <pc:docMk/>
          <pc:sldMk cId="1647519993" sldId="283"/>
        </pc:sldMkLst>
        <pc:spChg chg="del">
          <ac:chgData name="Justin Skaggs" userId="S::jms224@calvin.edu::85a02935-b0a6-4da5-a499-91c02979520f" providerId="AD" clId="Web-{7969411B-80BD-491A-882E-D4EFFB1655A1}" dt="2019-12-04T16:12:13.904" v="123"/>
          <ac:spMkLst>
            <pc:docMk/>
            <pc:sldMk cId="1647519993" sldId="283"/>
            <ac:spMk id="9" creationId="{BF4AFE06-6628-4714-A08A-DF93906D2C7C}"/>
          </ac:spMkLst>
        </pc:spChg>
      </pc:sldChg>
      <pc:sldChg chg="delSp">
        <pc:chgData name="Justin Skaggs" userId="S::jms224@calvin.edu::85a02935-b0a6-4da5-a499-91c02979520f" providerId="AD" clId="Web-{7969411B-80BD-491A-882E-D4EFFB1655A1}" dt="2019-12-04T16:13:03.578" v="134"/>
        <pc:sldMkLst>
          <pc:docMk/>
          <pc:sldMk cId="1388666124" sldId="286"/>
        </pc:sldMkLst>
        <pc:spChg chg="del">
          <ac:chgData name="Justin Skaggs" userId="S::jms224@calvin.edu::85a02935-b0a6-4da5-a499-91c02979520f" providerId="AD" clId="Web-{7969411B-80BD-491A-882E-D4EFFB1655A1}" dt="2019-12-04T16:13:03.578" v="134"/>
          <ac:spMkLst>
            <pc:docMk/>
            <pc:sldMk cId="1388666124" sldId="286"/>
            <ac:spMk id="5" creationId="{27C62DCF-998A-4376-A01D-852EDB282439}"/>
          </ac:spMkLst>
        </pc:spChg>
      </pc:sldChg>
      <pc:sldChg chg="delSp">
        <pc:chgData name="Justin Skaggs" userId="S::jms224@calvin.edu::85a02935-b0a6-4da5-a499-91c02979520f" providerId="AD" clId="Web-{7969411B-80BD-491A-882E-D4EFFB1655A1}" dt="2019-12-04T16:12:40.686" v="130"/>
        <pc:sldMkLst>
          <pc:docMk/>
          <pc:sldMk cId="3868567773" sldId="290"/>
        </pc:sldMkLst>
        <pc:spChg chg="del">
          <ac:chgData name="Justin Skaggs" userId="S::jms224@calvin.edu::85a02935-b0a6-4da5-a499-91c02979520f" providerId="AD" clId="Web-{7969411B-80BD-491A-882E-D4EFFB1655A1}" dt="2019-12-04T16:12:40.686" v="130"/>
          <ac:spMkLst>
            <pc:docMk/>
            <pc:sldMk cId="3868567773" sldId="290"/>
            <ac:spMk id="10" creationId="{51E971FF-0ED6-47C6-8510-5DF68EE01B2D}"/>
          </ac:spMkLst>
        </pc:spChg>
      </pc:sldChg>
      <pc:sldChg chg="delSp">
        <pc:chgData name="Justin Skaggs" userId="S::jms224@calvin.edu::85a02935-b0a6-4da5-a499-91c02979520f" providerId="AD" clId="Web-{7969411B-80BD-491A-882E-D4EFFB1655A1}" dt="2019-12-04T16:11:57.419" v="121"/>
        <pc:sldMkLst>
          <pc:docMk/>
          <pc:sldMk cId="1881598208" sldId="291"/>
        </pc:sldMkLst>
        <pc:spChg chg="del">
          <ac:chgData name="Justin Skaggs" userId="S::jms224@calvin.edu::85a02935-b0a6-4da5-a499-91c02979520f" providerId="AD" clId="Web-{7969411B-80BD-491A-882E-D4EFFB1655A1}" dt="2019-12-04T16:11:57.419" v="121"/>
          <ac:spMkLst>
            <pc:docMk/>
            <pc:sldMk cId="1881598208" sldId="291"/>
            <ac:spMk id="25" creationId="{ED0FC031-619F-49AA-9646-8EC16A63F877}"/>
          </ac:spMkLst>
        </pc:spChg>
      </pc:sldChg>
      <pc:sldChg chg="delSp">
        <pc:chgData name="Justin Skaggs" userId="S::jms224@calvin.edu::85a02935-b0a6-4da5-a499-91c02979520f" providerId="AD" clId="Web-{7969411B-80BD-491A-882E-D4EFFB1655A1}" dt="2019-12-04T16:10:19.008" v="103"/>
        <pc:sldMkLst>
          <pc:docMk/>
          <pc:sldMk cId="1726962834" sldId="292"/>
        </pc:sldMkLst>
        <pc:spChg chg="del">
          <ac:chgData name="Justin Skaggs" userId="S::jms224@calvin.edu::85a02935-b0a6-4da5-a499-91c02979520f" providerId="AD" clId="Web-{7969411B-80BD-491A-882E-D4EFFB1655A1}" dt="2019-12-04T16:10:19.008" v="103"/>
          <ac:spMkLst>
            <pc:docMk/>
            <pc:sldMk cId="1726962834" sldId="292"/>
            <ac:spMk id="9" creationId="{67343053-01AF-4811-8B83-7C1E815A9067}"/>
          </ac:spMkLst>
        </pc:spChg>
      </pc:sldChg>
      <pc:sldChg chg="delSp">
        <pc:chgData name="Justin Skaggs" userId="S::jms224@calvin.edu::85a02935-b0a6-4da5-a499-91c02979520f" providerId="AD" clId="Web-{7969411B-80BD-491A-882E-D4EFFB1655A1}" dt="2019-12-04T16:11:47.887" v="118"/>
        <pc:sldMkLst>
          <pc:docMk/>
          <pc:sldMk cId="2671538000" sldId="297"/>
        </pc:sldMkLst>
        <pc:spChg chg="del">
          <ac:chgData name="Justin Skaggs" userId="S::jms224@calvin.edu::85a02935-b0a6-4da5-a499-91c02979520f" providerId="AD" clId="Web-{7969411B-80BD-491A-882E-D4EFFB1655A1}" dt="2019-12-04T16:11:47.887" v="118"/>
          <ac:spMkLst>
            <pc:docMk/>
            <pc:sldMk cId="2671538000" sldId="297"/>
            <ac:spMk id="49" creationId="{B9CC7737-357D-4B6A-BEBF-4F522EF36D73}"/>
          </ac:spMkLst>
        </pc:spChg>
      </pc:sldChg>
      <pc:sldChg chg="delSp">
        <pc:chgData name="Justin Skaggs" userId="S::jms224@calvin.edu::85a02935-b0a6-4da5-a499-91c02979520f" providerId="AD" clId="Web-{7969411B-80BD-491A-882E-D4EFFB1655A1}" dt="2019-12-04T16:12:36.014" v="129"/>
        <pc:sldMkLst>
          <pc:docMk/>
          <pc:sldMk cId="3160043697" sldId="306"/>
        </pc:sldMkLst>
        <pc:spChg chg="del">
          <ac:chgData name="Justin Skaggs" userId="S::jms224@calvin.edu::85a02935-b0a6-4da5-a499-91c02979520f" providerId="AD" clId="Web-{7969411B-80BD-491A-882E-D4EFFB1655A1}" dt="2019-12-04T16:12:36.014" v="129"/>
          <ac:spMkLst>
            <pc:docMk/>
            <pc:sldMk cId="3160043697" sldId="306"/>
            <ac:spMk id="34" creationId="{9F894B17-1E61-4F6E-A20B-84C7F01CA3E9}"/>
          </ac:spMkLst>
        </pc:spChg>
      </pc:sldChg>
      <pc:sldChg chg="addSp delSp">
        <pc:chgData name="Justin Skaggs" userId="S::jms224@calvin.edu::85a02935-b0a6-4da5-a499-91c02979520f" providerId="AD" clId="Web-{7969411B-80BD-491A-882E-D4EFFB1655A1}" dt="2019-12-04T16:21:34.068" v="135"/>
        <pc:sldMkLst>
          <pc:docMk/>
          <pc:sldMk cId="4047241828" sldId="310"/>
        </pc:sldMkLst>
        <pc:spChg chg="add del">
          <ac:chgData name="Justin Skaggs" userId="S::jms224@calvin.edu::85a02935-b0a6-4da5-a499-91c02979520f" providerId="AD" clId="Web-{7969411B-80BD-491A-882E-D4EFFB1655A1}" dt="2019-12-04T16:21:34.068" v="135"/>
          <ac:spMkLst>
            <pc:docMk/>
            <pc:sldMk cId="4047241828" sldId="310"/>
            <ac:spMk id="4" creationId="{AE1F9EA6-AA37-4BD1-BDB3-69748CFDA2AE}"/>
          </ac:spMkLst>
        </pc:spChg>
      </pc:sldChg>
      <pc:sldChg chg="delSp modNotes">
        <pc:chgData name="Justin Skaggs" userId="S::jms224@calvin.edu::85a02935-b0a6-4da5-a499-91c02979520f" providerId="AD" clId="Web-{7969411B-80BD-491A-882E-D4EFFB1655A1}" dt="2019-12-04T16:10:37.853" v="107"/>
        <pc:sldMkLst>
          <pc:docMk/>
          <pc:sldMk cId="1941334745" sldId="319"/>
        </pc:sldMkLst>
        <pc:spChg chg="del">
          <ac:chgData name="Justin Skaggs" userId="S::jms224@calvin.edu::85a02935-b0a6-4da5-a499-91c02979520f" providerId="AD" clId="Web-{7969411B-80BD-491A-882E-D4EFFB1655A1}" dt="2019-12-04T16:10:37.853" v="107"/>
          <ac:spMkLst>
            <pc:docMk/>
            <pc:sldMk cId="1941334745" sldId="319"/>
            <ac:spMk id="17" creationId="{EA8BA208-22A4-49E1-B8EF-2BB13EFB791B}"/>
          </ac:spMkLst>
        </pc:spChg>
      </pc:sldChg>
      <pc:sldChg chg="delSp">
        <pc:chgData name="Justin Skaggs" userId="S::jms224@calvin.edu::85a02935-b0a6-4da5-a499-91c02979520f" providerId="AD" clId="Web-{7969411B-80BD-491A-882E-D4EFFB1655A1}" dt="2019-12-04T16:10:34.400" v="106"/>
        <pc:sldMkLst>
          <pc:docMk/>
          <pc:sldMk cId="1440165673" sldId="320"/>
        </pc:sldMkLst>
        <pc:spChg chg="del">
          <ac:chgData name="Justin Skaggs" userId="S::jms224@calvin.edu::85a02935-b0a6-4da5-a499-91c02979520f" providerId="AD" clId="Web-{7969411B-80BD-491A-882E-D4EFFB1655A1}" dt="2019-12-04T16:10:34.400" v="106"/>
          <ac:spMkLst>
            <pc:docMk/>
            <pc:sldMk cId="1440165673" sldId="320"/>
            <ac:spMk id="20" creationId="{4BAF3F0B-77BE-4A10-B44A-3E997F56156C}"/>
          </ac:spMkLst>
        </pc:spChg>
      </pc:sldChg>
      <pc:sldChg chg="delSp">
        <pc:chgData name="Justin Skaggs" userId="S::jms224@calvin.edu::85a02935-b0a6-4da5-a499-91c02979520f" providerId="AD" clId="Web-{7969411B-80BD-491A-882E-D4EFFB1655A1}" dt="2019-12-04T16:10:41.697" v="108"/>
        <pc:sldMkLst>
          <pc:docMk/>
          <pc:sldMk cId="3827879355" sldId="321"/>
        </pc:sldMkLst>
        <pc:spChg chg="del">
          <ac:chgData name="Justin Skaggs" userId="S::jms224@calvin.edu::85a02935-b0a6-4da5-a499-91c02979520f" providerId="AD" clId="Web-{7969411B-80BD-491A-882E-D4EFFB1655A1}" dt="2019-12-04T16:10:41.697" v="108"/>
          <ac:spMkLst>
            <pc:docMk/>
            <pc:sldMk cId="3827879355" sldId="321"/>
            <ac:spMk id="24" creationId="{8B6ED55A-83AB-4A29-94EE-C026337832F3}"/>
          </ac:spMkLst>
        </pc:spChg>
      </pc:sldChg>
      <pc:sldChg chg="delSp">
        <pc:chgData name="Justin Skaggs" userId="S::jms224@calvin.edu::85a02935-b0a6-4da5-a499-91c02979520f" providerId="AD" clId="Web-{7969411B-80BD-491A-882E-D4EFFB1655A1}" dt="2019-12-04T16:10:56.338" v="110"/>
        <pc:sldMkLst>
          <pc:docMk/>
          <pc:sldMk cId="4253825094" sldId="326"/>
        </pc:sldMkLst>
        <pc:spChg chg="del">
          <ac:chgData name="Justin Skaggs" userId="S::jms224@calvin.edu::85a02935-b0a6-4da5-a499-91c02979520f" providerId="AD" clId="Web-{7969411B-80BD-491A-882E-D4EFFB1655A1}" dt="2019-12-04T16:10:56.338" v="110"/>
          <ac:spMkLst>
            <pc:docMk/>
            <pc:sldMk cId="4253825094" sldId="326"/>
            <ac:spMk id="22" creationId="{18DE161F-742E-444F-9227-337B0810025E}"/>
          </ac:spMkLst>
        </pc:spChg>
      </pc:sldChg>
      <pc:sldChg chg="delSp">
        <pc:chgData name="Justin Skaggs" userId="S::jms224@calvin.edu::85a02935-b0a6-4da5-a499-91c02979520f" providerId="AD" clId="Web-{7969411B-80BD-491A-882E-D4EFFB1655A1}" dt="2019-12-04T16:11:02.698" v="111"/>
        <pc:sldMkLst>
          <pc:docMk/>
          <pc:sldMk cId="484839437" sldId="330"/>
        </pc:sldMkLst>
        <pc:spChg chg="del">
          <ac:chgData name="Justin Skaggs" userId="S::jms224@calvin.edu::85a02935-b0a6-4da5-a499-91c02979520f" providerId="AD" clId="Web-{7969411B-80BD-491A-882E-D4EFFB1655A1}" dt="2019-12-04T16:11:02.698" v="111"/>
          <ac:spMkLst>
            <pc:docMk/>
            <pc:sldMk cId="484839437" sldId="330"/>
            <ac:spMk id="25" creationId="{30BC4491-463A-4321-8F40-578D80FE3BAB}"/>
          </ac:spMkLst>
        </pc:spChg>
      </pc:sldChg>
      <pc:sldChg chg="delSp">
        <pc:chgData name="Justin Skaggs" userId="S::jms224@calvin.edu::85a02935-b0a6-4da5-a499-91c02979520f" providerId="AD" clId="Web-{7969411B-80BD-491A-882E-D4EFFB1655A1}" dt="2019-12-04T16:11:39.419" v="116"/>
        <pc:sldMkLst>
          <pc:docMk/>
          <pc:sldMk cId="4152876425" sldId="331"/>
        </pc:sldMkLst>
        <pc:spChg chg="del">
          <ac:chgData name="Justin Skaggs" userId="S::jms224@calvin.edu::85a02935-b0a6-4da5-a499-91c02979520f" providerId="AD" clId="Web-{7969411B-80BD-491A-882E-D4EFFB1655A1}" dt="2019-12-04T16:11:39.419" v="116"/>
          <ac:spMkLst>
            <pc:docMk/>
            <pc:sldMk cId="4152876425" sldId="331"/>
            <ac:spMk id="43" creationId="{7746DC7A-C66F-47F8-9839-9FE3AC057F2F}"/>
          </ac:spMkLst>
        </pc:spChg>
      </pc:sldChg>
      <pc:sldChg chg="delSp">
        <pc:chgData name="Justin Skaggs" userId="S::jms224@calvin.edu::85a02935-b0a6-4da5-a499-91c02979520f" providerId="AD" clId="Web-{7969411B-80BD-491A-882E-D4EFFB1655A1}" dt="2019-12-04T16:11:42.996" v="117"/>
        <pc:sldMkLst>
          <pc:docMk/>
          <pc:sldMk cId="2179232285" sldId="332"/>
        </pc:sldMkLst>
        <pc:spChg chg="del">
          <ac:chgData name="Justin Skaggs" userId="S::jms224@calvin.edu::85a02935-b0a6-4da5-a499-91c02979520f" providerId="AD" clId="Web-{7969411B-80BD-491A-882E-D4EFFB1655A1}" dt="2019-12-04T16:11:42.996" v="117"/>
          <ac:spMkLst>
            <pc:docMk/>
            <pc:sldMk cId="2179232285" sldId="332"/>
            <ac:spMk id="39" creationId="{1EEAF36A-DD19-4138-B1D4-D6B530307729}"/>
          </ac:spMkLst>
        </pc:spChg>
      </pc:sldChg>
      <pc:sldChg chg="delSp">
        <pc:chgData name="Justin Skaggs" userId="S::jms224@calvin.edu::85a02935-b0a6-4da5-a499-91c02979520f" providerId="AD" clId="Web-{7969411B-80BD-491A-882E-D4EFFB1655A1}" dt="2019-12-04T16:11:51.309" v="119"/>
        <pc:sldMkLst>
          <pc:docMk/>
          <pc:sldMk cId="934349216" sldId="335"/>
        </pc:sldMkLst>
        <pc:spChg chg="del">
          <ac:chgData name="Justin Skaggs" userId="S::jms224@calvin.edu::85a02935-b0a6-4da5-a499-91c02979520f" providerId="AD" clId="Web-{7969411B-80BD-491A-882E-D4EFFB1655A1}" dt="2019-12-04T16:11:51.309" v="119"/>
          <ac:spMkLst>
            <pc:docMk/>
            <pc:sldMk cId="934349216" sldId="335"/>
            <ac:spMk id="48" creationId="{8F33C3E5-0C81-4F24-B0D3-A5B2255B1404}"/>
          </ac:spMkLst>
        </pc:spChg>
      </pc:sldChg>
      <pc:sldChg chg="delSp">
        <pc:chgData name="Justin Skaggs" userId="S::jms224@calvin.edu::85a02935-b0a6-4da5-a499-91c02979520f" providerId="AD" clId="Web-{7969411B-80BD-491A-882E-D4EFFB1655A1}" dt="2019-12-04T16:11:14.464" v="114"/>
        <pc:sldMkLst>
          <pc:docMk/>
          <pc:sldMk cId="4181910556" sldId="340"/>
        </pc:sldMkLst>
        <pc:spChg chg="del">
          <ac:chgData name="Justin Skaggs" userId="S::jms224@calvin.edu::85a02935-b0a6-4da5-a499-91c02979520f" providerId="AD" clId="Web-{7969411B-80BD-491A-882E-D4EFFB1655A1}" dt="2019-12-04T16:11:14.464" v="114"/>
          <ac:spMkLst>
            <pc:docMk/>
            <pc:sldMk cId="4181910556" sldId="340"/>
            <ac:spMk id="14" creationId="{AE455F9B-CEB0-4691-B7EC-6B0E749228A8}"/>
          </ac:spMkLst>
        </pc:spChg>
      </pc:sldChg>
      <pc:sldChg chg="delSp">
        <pc:chgData name="Justin Skaggs" userId="S::jms224@calvin.edu::85a02935-b0a6-4da5-a499-91c02979520f" providerId="AD" clId="Web-{7969411B-80BD-491A-882E-D4EFFB1655A1}" dt="2019-12-04T16:11:11.073" v="113"/>
        <pc:sldMkLst>
          <pc:docMk/>
          <pc:sldMk cId="16347146" sldId="341"/>
        </pc:sldMkLst>
        <pc:spChg chg="del">
          <ac:chgData name="Justin Skaggs" userId="S::jms224@calvin.edu::85a02935-b0a6-4da5-a499-91c02979520f" providerId="AD" clId="Web-{7969411B-80BD-491A-882E-D4EFFB1655A1}" dt="2019-12-04T16:11:11.073" v="113"/>
          <ac:spMkLst>
            <pc:docMk/>
            <pc:sldMk cId="16347146" sldId="341"/>
            <ac:spMk id="8" creationId="{C6B7D973-1784-467B-9949-3A510CF585AD}"/>
          </ac:spMkLst>
        </pc:spChg>
      </pc:sldChg>
      <pc:sldChg chg="delSp">
        <pc:chgData name="Justin Skaggs" userId="S::jms224@calvin.edu::85a02935-b0a6-4da5-a499-91c02979520f" providerId="AD" clId="Web-{7969411B-80BD-491A-882E-D4EFFB1655A1}" dt="2019-12-04T16:11:54.372" v="120"/>
        <pc:sldMkLst>
          <pc:docMk/>
          <pc:sldMk cId="447660133" sldId="342"/>
        </pc:sldMkLst>
        <pc:spChg chg="del">
          <ac:chgData name="Justin Skaggs" userId="S::jms224@calvin.edu::85a02935-b0a6-4da5-a499-91c02979520f" providerId="AD" clId="Web-{7969411B-80BD-491A-882E-D4EFFB1655A1}" dt="2019-12-04T16:11:54.372" v="120"/>
          <ac:spMkLst>
            <pc:docMk/>
            <pc:sldMk cId="447660133" sldId="342"/>
            <ac:spMk id="28" creationId="{5C7A8C41-0B59-46F7-8ABC-31A614BD25E8}"/>
          </ac:spMkLst>
        </pc:spChg>
      </pc:sldChg>
      <pc:sldChg chg="delSp modNotes">
        <pc:chgData name="Justin Skaggs" userId="S::jms224@calvin.edu::85a02935-b0a6-4da5-a499-91c02979520f" providerId="AD" clId="Web-{7969411B-80BD-491A-882E-D4EFFB1655A1}" dt="2019-12-04T16:10:24.321" v="104"/>
        <pc:sldMkLst>
          <pc:docMk/>
          <pc:sldMk cId="4071525213" sldId="350"/>
        </pc:sldMkLst>
        <pc:spChg chg="del">
          <ac:chgData name="Justin Skaggs" userId="S::jms224@calvin.edu::85a02935-b0a6-4da5-a499-91c02979520f" providerId="AD" clId="Web-{7969411B-80BD-491A-882E-D4EFFB1655A1}" dt="2019-12-04T16:10:24.321" v="104"/>
          <ac:spMkLst>
            <pc:docMk/>
            <pc:sldMk cId="4071525213" sldId="350"/>
            <ac:spMk id="9" creationId="{67343053-01AF-4811-8B83-7C1E815A9067}"/>
          </ac:spMkLst>
        </pc:spChg>
      </pc:sldChg>
      <pc:sldChg chg="delSp">
        <pc:chgData name="Justin Skaggs" userId="S::jms224@calvin.edu::85a02935-b0a6-4da5-a499-91c02979520f" providerId="AD" clId="Web-{7969411B-80BD-491A-882E-D4EFFB1655A1}" dt="2019-12-04T16:10:49.322" v="109"/>
        <pc:sldMkLst>
          <pc:docMk/>
          <pc:sldMk cId="1835669442" sldId="352"/>
        </pc:sldMkLst>
        <pc:spChg chg="del">
          <ac:chgData name="Justin Skaggs" userId="S::jms224@calvin.edu::85a02935-b0a6-4da5-a499-91c02979520f" providerId="AD" clId="Web-{7969411B-80BD-491A-882E-D4EFFB1655A1}" dt="2019-12-04T16:10:49.322" v="109"/>
          <ac:spMkLst>
            <pc:docMk/>
            <pc:sldMk cId="1835669442" sldId="352"/>
            <ac:spMk id="36" creationId="{DE838DAC-8FDF-40D2-A4E8-77DA110FD06E}"/>
          </ac:spMkLst>
        </pc:spChg>
      </pc:sldChg>
      <pc:sldChg chg="delSp">
        <pc:chgData name="Justin Skaggs" userId="S::jms224@calvin.edu::85a02935-b0a6-4da5-a499-91c02979520f" providerId="AD" clId="Web-{7969411B-80BD-491A-882E-D4EFFB1655A1}" dt="2019-12-04T16:10:28.212" v="105"/>
        <pc:sldMkLst>
          <pc:docMk/>
          <pc:sldMk cId="3375233546" sldId="353"/>
        </pc:sldMkLst>
        <pc:spChg chg="del">
          <ac:chgData name="Justin Skaggs" userId="S::jms224@calvin.edu::85a02935-b0a6-4da5-a499-91c02979520f" providerId="AD" clId="Web-{7969411B-80BD-491A-882E-D4EFFB1655A1}" dt="2019-12-04T16:10:28.212" v="105"/>
          <ac:spMkLst>
            <pc:docMk/>
            <pc:sldMk cId="3375233546" sldId="353"/>
            <ac:spMk id="36" creationId="{DE838DAC-8FDF-40D2-A4E8-77DA110FD06E}"/>
          </ac:spMkLst>
        </pc:spChg>
      </pc:sldChg>
      <pc:sldChg chg="delSp">
        <pc:chgData name="Justin Skaggs" userId="S::jms224@calvin.edu::85a02935-b0a6-4da5-a499-91c02979520f" providerId="AD" clId="Web-{7969411B-80BD-491A-882E-D4EFFB1655A1}" dt="2019-12-04T16:11:34.199" v="115"/>
        <pc:sldMkLst>
          <pc:docMk/>
          <pc:sldMk cId="115361040" sldId="359"/>
        </pc:sldMkLst>
        <pc:spChg chg="del">
          <ac:chgData name="Justin Skaggs" userId="S::jms224@calvin.edu::85a02935-b0a6-4da5-a499-91c02979520f" providerId="AD" clId="Web-{7969411B-80BD-491A-882E-D4EFFB1655A1}" dt="2019-12-04T16:11:34.199" v="115"/>
          <ac:spMkLst>
            <pc:docMk/>
            <pc:sldMk cId="115361040" sldId="359"/>
            <ac:spMk id="40" creationId="{27870919-4C17-4D1C-870C-99630701738F}"/>
          </ac:spMkLst>
        </pc:spChg>
      </pc:sldChg>
      <pc:sldChg chg="delSp">
        <pc:chgData name="Justin Skaggs" userId="S::jms224@calvin.edu::85a02935-b0a6-4da5-a499-91c02979520f" providerId="AD" clId="Web-{7969411B-80BD-491A-882E-D4EFFB1655A1}" dt="2019-12-04T16:11:06.557" v="112"/>
        <pc:sldMkLst>
          <pc:docMk/>
          <pc:sldMk cId="2060531313" sldId="360"/>
        </pc:sldMkLst>
        <pc:spChg chg="del">
          <ac:chgData name="Justin Skaggs" userId="S::jms224@calvin.edu::85a02935-b0a6-4da5-a499-91c02979520f" providerId="AD" clId="Web-{7969411B-80BD-491A-882E-D4EFFB1655A1}" dt="2019-12-04T16:11:06.557" v="112"/>
          <ac:spMkLst>
            <pc:docMk/>
            <pc:sldMk cId="2060531313" sldId="360"/>
            <ac:spMk id="25" creationId="{30BC4491-463A-4321-8F40-578D80FE3BAB}"/>
          </ac:spMkLst>
        </pc:spChg>
      </pc:sldChg>
    </pc:docChg>
  </pc:docChgLst>
  <pc:docChgLst>
    <pc:chgData name="Justin Skaggs" userId="S::jms224@calvin.edu::85a02935-b0a6-4da5-a499-91c02979520f" providerId="AD" clId="Web-{1A3DA35F-6DB6-4225-88CD-A314A57E6259}"/>
    <pc:docChg chg="modSld">
      <pc:chgData name="Justin Skaggs" userId="S::jms224@calvin.edu::85a02935-b0a6-4da5-a499-91c02979520f" providerId="AD" clId="Web-{1A3DA35F-6DB6-4225-88CD-A314A57E6259}" dt="2019-12-04T15:57:37.904" v="174"/>
      <pc:docMkLst>
        <pc:docMk/>
      </pc:docMkLst>
      <pc:sldChg chg="modNotes">
        <pc:chgData name="Justin Skaggs" userId="S::jms224@calvin.edu::85a02935-b0a6-4da5-a499-91c02979520f" providerId="AD" clId="Web-{1A3DA35F-6DB6-4225-88CD-A314A57E6259}" dt="2019-12-04T15:57:37.904" v="174"/>
        <pc:sldMkLst>
          <pc:docMk/>
          <pc:sldMk cId="3055828246" sldId="355"/>
        </pc:sldMkLst>
      </pc:sldChg>
    </pc:docChg>
  </pc:docChgLst>
  <pc:docChgLst>
    <pc:chgData name="Peter Oh" userId="0709365a-9547-42d4-8ad0-c1d65f789d09" providerId="ADAL" clId="{CC92399A-4D66-4E93-8A1D-2DCC0E5A1BF2}"/>
    <pc:docChg chg="undo custSel addSld delSld modSld">
      <pc:chgData name="Peter Oh" userId="0709365a-9547-42d4-8ad0-c1d65f789d09" providerId="ADAL" clId="{CC92399A-4D66-4E93-8A1D-2DCC0E5A1BF2}" dt="2019-10-19T17:31:25.397" v="139" actId="20577"/>
      <pc:docMkLst>
        <pc:docMk/>
      </pc:docMkLst>
      <pc:sldChg chg="modSp">
        <pc:chgData name="Peter Oh" userId="0709365a-9547-42d4-8ad0-c1d65f789d09" providerId="ADAL" clId="{CC92399A-4D66-4E93-8A1D-2DCC0E5A1BF2}" dt="2019-10-19T17:25:53.254" v="58"/>
        <pc:sldMkLst>
          <pc:docMk/>
          <pc:sldMk cId="109857222" sldId="256"/>
        </pc:sldMkLst>
        <pc:spChg chg="mod">
          <ac:chgData name="Peter Oh" userId="0709365a-9547-42d4-8ad0-c1d65f789d09" providerId="ADAL" clId="{CC92399A-4D66-4E93-8A1D-2DCC0E5A1BF2}" dt="2019-10-19T17:25:37.458" v="54" actId="20577"/>
          <ac:spMkLst>
            <pc:docMk/>
            <pc:sldMk cId="109857222" sldId="256"/>
            <ac:spMk id="2" creationId="{00000000-0000-0000-0000-000000000000}"/>
          </ac:spMkLst>
        </pc:spChg>
        <pc:spChg chg="mod">
          <ac:chgData name="Peter Oh" userId="0709365a-9547-42d4-8ad0-c1d65f789d09" providerId="ADAL" clId="{CC92399A-4D66-4E93-8A1D-2DCC0E5A1BF2}" dt="2019-10-19T17:25:53.254" v="58"/>
          <ac:spMkLst>
            <pc:docMk/>
            <pc:sldMk cId="109857222" sldId="256"/>
            <ac:spMk id="3" creationId="{00000000-0000-0000-0000-000000000000}"/>
          </ac:spMkLst>
        </pc:spChg>
      </pc:sldChg>
    </pc:docChg>
  </pc:docChgLst>
  <pc:docChgLst>
    <pc:chgData name="Andrew Huston" userId="686a4fc1-bc1d-4ae4-884c-9ba3a61c74bd" providerId="ADAL" clId="{4332B3EC-83DD-4212-B0CB-0A92526CD1A0}"/>
    <pc:docChg chg="undo custSel addSld delSld modSld sldOrd modSection">
      <pc:chgData name="Andrew Huston" userId="686a4fc1-bc1d-4ae4-884c-9ba3a61c74bd" providerId="ADAL" clId="{4332B3EC-83DD-4212-B0CB-0A92526CD1A0}" dt="2019-12-04T17:02:17.337" v="510" actId="478"/>
      <pc:docMkLst>
        <pc:docMk/>
      </pc:docMkLst>
      <pc:sldChg chg="modSp">
        <pc:chgData name="Andrew Huston" userId="686a4fc1-bc1d-4ae4-884c-9ba3a61c74bd" providerId="ADAL" clId="{4332B3EC-83DD-4212-B0CB-0A92526CD1A0}" dt="2019-12-04T15:22:07.376" v="19" actId="20577"/>
        <pc:sldMkLst>
          <pc:docMk/>
          <pc:sldMk cId="109857222" sldId="256"/>
        </pc:sldMkLst>
        <pc:spChg chg="mod">
          <ac:chgData name="Andrew Huston" userId="686a4fc1-bc1d-4ae4-884c-9ba3a61c74bd" providerId="ADAL" clId="{4332B3EC-83DD-4212-B0CB-0A92526CD1A0}" dt="2019-12-04T15:22:07.376" v="19" actId="20577"/>
          <ac:spMkLst>
            <pc:docMk/>
            <pc:sldMk cId="109857222" sldId="256"/>
            <ac:spMk id="3" creationId="{00000000-0000-0000-0000-000000000000}"/>
          </ac:spMkLst>
        </pc:spChg>
      </pc:sldChg>
      <pc:sldChg chg="modSp">
        <pc:chgData name="Andrew Huston" userId="686a4fc1-bc1d-4ae4-884c-9ba3a61c74bd" providerId="ADAL" clId="{4332B3EC-83DD-4212-B0CB-0A92526CD1A0}" dt="2019-12-04T16:33:26.757" v="305" actId="208"/>
        <pc:sldMkLst>
          <pc:docMk/>
          <pc:sldMk cId="2405316380" sldId="278"/>
        </pc:sldMkLst>
        <pc:spChg chg="mod">
          <ac:chgData name="Andrew Huston" userId="686a4fc1-bc1d-4ae4-884c-9ba3a61c74bd" providerId="ADAL" clId="{4332B3EC-83DD-4212-B0CB-0A92526CD1A0}" dt="2019-12-04T16:33:26.757" v="305" actId="208"/>
          <ac:spMkLst>
            <pc:docMk/>
            <pc:sldMk cId="2405316380" sldId="278"/>
            <ac:spMk id="12" creationId="{E7C7C715-D2FE-4097-A402-32D72D47898B}"/>
          </ac:spMkLst>
        </pc:spChg>
      </pc:sldChg>
      <pc:sldChg chg="delSp">
        <pc:chgData name="Andrew Huston" userId="686a4fc1-bc1d-4ae4-884c-9ba3a61c74bd" providerId="ADAL" clId="{4332B3EC-83DD-4212-B0CB-0A92526CD1A0}" dt="2019-12-04T17:02:17.337" v="510" actId="478"/>
        <pc:sldMkLst>
          <pc:docMk/>
          <pc:sldMk cId="2774834833" sldId="281"/>
        </pc:sldMkLst>
        <pc:spChg chg="del">
          <ac:chgData name="Andrew Huston" userId="686a4fc1-bc1d-4ae4-884c-9ba3a61c74bd" providerId="ADAL" clId="{4332B3EC-83DD-4212-B0CB-0A92526CD1A0}" dt="2019-12-04T17:02:17.337" v="510" actId="478"/>
          <ac:spMkLst>
            <pc:docMk/>
            <pc:sldMk cId="2774834833" sldId="281"/>
            <ac:spMk id="36" creationId="{DE838DAC-8FDF-40D2-A4E8-77DA110FD06E}"/>
          </ac:spMkLst>
        </pc:spChg>
      </pc:sldChg>
      <pc:sldChg chg="delSp modSp delAnim modAnim">
        <pc:chgData name="Andrew Huston" userId="686a4fc1-bc1d-4ae4-884c-9ba3a61c74bd" providerId="ADAL" clId="{4332B3EC-83DD-4212-B0CB-0A92526CD1A0}" dt="2019-12-04T17:01:16.433" v="501" actId="14100"/>
        <pc:sldMkLst>
          <pc:docMk/>
          <pc:sldMk cId="3517113359" sldId="282"/>
        </pc:sldMkLst>
        <pc:spChg chg="del topLvl">
          <ac:chgData name="Andrew Huston" userId="686a4fc1-bc1d-4ae4-884c-9ba3a61c74bd" providerId="ADAL" clId="{4332B3EC-83DD-4212-B0CB-0A92526CD1A0}" dt="2019-12-04T16:27:59.359" v="146" actId="478"/>
          <ac:spMkLst>
            <pc:docMk/>
            <pc:sldMk cId="3517113359" sldId="282"/>
            <ac:spMk id="3" creationId="{F772ECAA-655E-4DB7-91F5-299F80E2ED36}"/>
          </ac:spMkLst>
        </pc:spChg>
        <pc:spChg chg="mod">
          <ac:chgData name="Andrew Huston" userId="686a4fc1-bc1d-4ae4-884c-9ba3a61c74bd" providerId="ADAL" clId="{4332B3EC-83DD-4212-B0CB-0A92526CD1A0}" dt="2019-12-04T17:00:21.107" v="491" actId="1035"/>
          <ac:spMkLst>
            <pc:docMk/>
            <pc:sldMk cId="3517113359" sldId="282"/>
            <ac:spMk id="9" creationId="{469C1B58-5D15-4D45-8C32-09C44C125B32}"/>
          </ac:spMkLst>
        </pc:spChg>
        <pc:spChg chg="mod">
          <ac:chgData name="Andrew Huston" userId="686a4fc1-bc1d-4ae4-884c-9ba3a61c74bd" providerId="ADAL" clId="{4332B3EC-83DD-4212-B0CB-0A92526CD1A0}" dt="2019-12-04T17:01:03.361" v="498" actId="1076"/>
          <ac:spMkLst>
            <pc:docMk/>
            <pc:sldMk cId="3517113359" sldId="282"/>
            <ac:spMk id="10" creationId="{625AC146-E393-445A-8C76-8147544021F3}"/>
          </ac:spMkLst>
        </pc:spChg>
        <pc:spChg chg="mod">
          <ac:chgData name="Andrew Huston" userId="686a4fc1-bc1d-4ae4-884c-9ba3a61c74bd" providerId="ADAL" clId="{4332B3EC-83DD-4212-B0CB-0A92526CD1A0}" dt="2019-12-04T17:00:41.321" v="495" actId="1076"/>
          <ac:spMkLst>
            <pc:docMk/>
            <pc:sldMk cId="3517113359" sldId="282"/>
            <ac:spMk id="11" creationId="{33918015-D280-4E42-A8CC-111C6429C239}"/>
          </ac:spMkLst>
        </pc:spChg>
        <pc:spChg chg="mod">
          <ac:chgData name="Andrew Huston" userId="686a4fc1-bc1d-4ae4-884c-9ba3a61c74bd" providerId="ADAL" clId="{4332B3EC-83DD-4212-B0CB-0A92526CD1A0}" dt="2019-12-04T17:01:11.920" v="500" actId="1076"/>
          <ac:spMkLst>
            <pc:docMk/>
            <pc:sldMk cId="3517113359" sldId="282"/>
            <ac:spMk id="12" creationId="{DA62D5F8-BA12-4030-AE58-47758603C40B}"/>
          </ac:spMkLst>
        </pc:spChg>
        <pc:spChg chg="del">
          <ac:chgData name="Andrew Huston" userId="686a4fc1-bc1d-4ae4-884c-9ba3a61c74bd" providerId="ADAL" clId="{4332B3EC-83DD-4212-B0CB-0A92526CD1A0}" dt="2019-12-04T17:01:08.317" v="499" actId="478"/>
          <ac:spMkLst>
            <pc:docMk/>
            <pc:sldMk cId="3517113359" sldId="282"/>
            <ac:spMk id="35" creationId="{94C8BE1F-9009-401B-B9F3-E5BDEC37DA82}"/>
          </ac:spMkLst>
        </pc:spChg>
        <pc:spChg chg="del">
          <ac:chgData name="Andrew Huston" userId="686a4fc1-bc1d-4ae4-884c-9ba3a61c74bd" providerId="ADAL" clId="{4332B3EC-83DD-4212-B0CB-0A92526CD1A0}" dt="2019-12-04T17:00:37.173" v="494" actId="478"/>
          <ac:spMkLst>
            <pc:docMk/>
            <pc:sldMk cId="3517113359" sldId="282"/>
            <ac:spMk id="37" creationId="{3C113BAE-AF30-456D-879B-61933A02B144}"/>
          </ac:spMkLst>
        </pc:spChg>
        <pc:spChg chg="del">
          <ac:chgData name="Andrew Huston" userId="686a4fc1-bc1d-4ae4-884c-9ba3a61c74bd" providerId="ADAL" clId="{4332B3EC-83DD-4212-B0CB-0A92526CD1A0}" dt="2019-12-04T17:00:59.590" v="497" actId="478"/>
          <ac:spMkLst>
            <pc:docMk/>
            <pc:sldMk cId="3517113359" sldId="282"/>
            <ac:spMk id="45" creationId="{C6F0D16A-4EBE-4463-8E24-304D4003FEEA}"/>
          </ac:spMkLst>
        </pc:spChg>
        <pc:grpChg chg="del">
          <ac:chgData name="Andrew Huston" userId="686a4fc1-bc1d-4ae4-884c-9ba3a61c74bd" providerId="ADAL" clId="{4332B3EC-83DD-4212-B0CB-0A92526CD1A0}" dt="2019-12-04T17:01:08.317" v="499" actId="478"/>
          <ac:grpSpMkLst>
            <pc:docMk/>
            <pc:sldMk cId="3517113359" sldId="282"/>
            <ac:grpSpMk id="23" creationId="{6BB04A73-CD1B-4177-AB02-B02F1A8E88C1}"/>
          </ac:grpSpMkLst>
        </pc:grpChg>
        <pc:grpChg chg="topLvl">
          <ac:chgData name="Andrew Huston" userId="686a4fc1-bc1d-4ae4-884c-9ba3a61c74bd" providerId="ADAL" clId="{4332B3EC-83DD-4212-B0CB-0A92526CD1A0}" dt="2019-12-04T16:27:59.359" v="146" actId="478"/>
          <ac:grpSpMkLst>
            <pc:docMk/>
            <pc:sldMk cId="3517113359" sldId="282"/>
            <ac:grpSpMk id="25" creationId="{ABFF73F2-C032-4789-97C2-B984955172D0}"/>
          </ac:grpSpMkLst>
        </pc:grpChg>
        <pc:grpChg chg="del">
          <ac:chgData name="Andrew Huston" userId="686a4fc1-bc1d-4ae4-884c-9ba3a61c74bd" providerId="ADAL" clId="{4332B3EC-83DD-4212-B0CB-0A92526CD1A0}" dt="2019-12-04T16:27:59.359" v="146" actId="478"/>
          <ac:grpSpMkLst>
            <pc:docMk/>
            <pc:sldMk cId="3517113359" sldId="282"/>
            <ac:grpSpMk id="29" creationId="{679A5085-9921-4292-B5B9-6E00EDF6E27E}"/>
          </ac:grpSpMkLst>
        </pc:grpChg>
        <pc:cxnChg chg="mod">
          <ac:chgData name="Andrew Huston" userId="686a4fc1-bc1d-4ae4-884c-9ba3a61c74bd" providerId="ADAL" clId="{4332B3EC-83DD-4212-B0CB-0A92526CD1A0}" dt="2019-12-04T17:01:16.433" v="501" actId="14100"/>
          <ac:cxnSpMkLst>
            <pc:docMk/>
            <pc:sldMk cId="3517113359" sldId="282"/>
            <ac:cxnSpMk id="16" creationId="{F9801F36-A6A9-40A2-A903-669AB02D0C27}"/>
          </ac:cxnSpMkLst>
        </pc:cxnChg>
        <pc:cxnChg chg="mod">
          <ac:chgData name="Andrew Huston" userId="686a4fc1-bc1d-4ae4-884c-9ba3a61c74bd" providerId="ADAL" clId="{4332B3EC-83DD-4212-B0CB-0A92526CD1A0}" dt="2019-12-04T17:00:49.025" v="496" actId="14100"/>
          <ac:cxnSpMkLst>
            <pc:docMk/>
            <pc:sldMk cId="3517113359" sldId="282"/>
            <ac:cxnSpMk id="18" creationId="{C00DF1B3-91E8-42F2-905F-2080E3A0DC4B}"/>
          </ac:cxnSpMkLst>
        </pc:cxnChg>
      </pc:sldChg>
      <pc:sldChg chg="modSp">
        <pc:chgData name="Andrew Huston" userId="686a4fc1-bc1d-4ae4-884c-9ba3a61c74bd" providerId="ADAL" clId="{4332B3EC-83DD-4212-B0CB-0A92526CD1A0}" dt="2019-12-04T16:45:05.746" v="373" actId="208"/>
        <pc:sldMkLst>
          <pc:docMk/>
          <pc:sldMk cId="1647519993" sldId="283"/>
        </pc:sldMkLst>
        <pc:spChg chg="mod">
          <ac:chgData name="Andrew Huston" userId="686a4fc1-bc1d-4ae4-884c-9ba3a61c74bd" providerId="ADAL" clId="{4332B3EC-83DD-4212-B0CB-0A92526CD1A0}" dt="2019-12-04T16:45:05.746" v="373" actId="208"/>
          <ac:spMkLst>
            <pc:docMk/>
            <pc:sldMk cId="1647519993" sldId="283"/>
            <ac:spMk id="14" creationId="{0BA8F641-312C-46E9-ADD1-804F2FFADBC2}"/>
          </ac:spMkLst>
        </pc:spChg>
      </pc:sldChg>
      <pc:sldChg chg="delSp add del">
        <pc:chgData name="Andrew Huston" userId="686a4fc1-bc1d-4ae4-884c-9ba3a61c74bd" providerId="ADAL" clId="{4332B3EC-83DD-4212-B0CB-0A92526CD1A0}" dt="2019-12-04T16:21:24.228" v="145" actId="478"/>
        <pc:sldMkLst>
          <pc:docMk/>
          <pc:sldMk cId="1388666124" sldId="286"/>
        </pc:sldMkLst>
        <pc:picChg chg="del">
          <ac:chgData name="Andrew Huston" userId="686a4fc1-bc1d-4ae4-884c-9ba3a61c74bd" providerId="ADAL" clId="{4332B3EC-83DD-4212-B0CB-0A92526CD1A0}" dt="2019-12-04T16:21:24.228" v="145" actId="478"/>
          <ac:picMkLst>
            <pc:docMk/>
            <pc:sldMk cId="1388666124" sldId="286"/>
            <ac:picMk id="6" creationId="{B6F5ED30-1A65-7044-9E76-261DDE0014DC}"/>
          </ac:picMkLst>
        </pc:picChg>
      </pc:sldChg>
      <pc:sldChg chg="addSp delSp modSp delAnim modAnim">
        <pc:chgData name="Andrew Huston" userId="686a4fc1-bc1d-4ae4-884c-9ba3a61c74bd" providerId="ADAL" clId="{4332B3EC-83DD-4212-B0CB-0A92526CD1A0}" dt="2019-12-04T16:59:54.250" v="486"/>
        <pc:sldMkLst>
          <pc:docMk/>
          <pc:sldMk cId="1881598208" sldId="291"/>
        </pc:sldMkLst>
        <pc:spChg chg="mod">
          <ac:chgData name="Andrew Huston" userId="686a4fc1-bc1d-4ae4-884c-9ba3a61c74bd" providerId="ADAL" clId="{4332B3EC-83DD-4212-B0CB-0A92526CD1A0}" dt="2019-12-04T16:57:43.054" v="437" actId="1037"/>
          <ac:spMkLst>
            <pc:docMk/>
            <pc:sldMk cId="1881598208" sldId="291"/>
            <ac:spMk id="5" creationId="{6FF30FF9-64E6-4759-AD34-8E47790235D5}"/>
          </ac:spMkLst>
        </pc:spChg>
        <pc:spChg chg="mod">
          <ac:chgData name="Andrew Huston" userId="686a4fc1-bc1d-4ae4-884c-9ba3a61c74bd" providerId="ADAL" clId="{4332B3EC-83DD-4212-B0CB-0A92526CD1A0}" dt="2019-12-04T16:54:33.437" v="400" actId="1076"/>
          <ac:spMkLst>
            <pc:docMk/>
            <pc:sldMk cId="1881598208" sldId="291"/>
            <ac:spMk id="6" creationId="{AC217D85-5E0E-4237-9274-370B85369957}"/>
          </ac:spMkLst>
        </pc:spChg>
        <pc:spChg chg="mod">
          <ac:chgData name="Andrew Huston" userId="686a4fc1-bc1d-4ae4-884c-9ba3a61c74bd" providerId="ADAL" clId="{4332B3EC-83DD-4212-B0CB-0A92526CD1A0}" dt="2019-12-04T16:56:39.838" v="415" actId="1076"/>
          <ac:spMkLst>
            <pc:docMk/>
            <pc:sldMk cId="1881598208" sldId="291"/>
            <ac:spMk id="8" creationId="{4A96D12F-225C-4210-A120-7FABD76E2A1E}"/>
          </ac:spMkLst>
        </pc:spChg>
        <pc:spChg chg="mod">
          <ac:chgData name="Andrew Huston" userId="686a4fc1-bc1d-4ae4-884c-9ba3a61c74bd" providerId="ADAL" clId="{4332B3EC-83DD-4212-B0CB-0A92526CD1A0}" dt="2019-12-04T16:56:45.167" v="416" actId="1076"/>
          <ac:spMkLst>
            <pc:docMk/>
            <pc:sldMk cId="1881598208" sldId="291"/>
            <ac:spMk id="10" creationId="{F4F06822-5F0F-45CE-957E-EAB1FC69C4B0}"/>
          </ac:spMkLst>
        </pc:spChg>
        <pc:spChg chg="mod">
          <ac:chgData name="Andrew Huston" userId="686a4fc1-bc1d-4ae4-884c-9ba3a61c74bd" providerId="ADAL" clId="{4332B3EC-83DD-4212-B0CB-0A92526CD1A0}" dt="2019-12-04T16:59:18.991" v="478" actId="1076"/>
          <ac:spMkLst>
            <pc:docMk/>
            <pc:sldMk cId="1881598208" sldId="291"/>
            <ac:spMk id="13" creationId="{2AB41B47-CC6B-40DD-9306-69B1A60749F6}"/>
          </ac:spMkLst>
        </pc:spChg>
        <pc:spChg chg="mod">
          <ac:chgData name="Andrew Huston" userId="686a4fc1-bc1d-4ae4-884c-9ba3a61c74bd" providerId="ADAL" clId="{4332B3EC-83DD-4212-B0CB-0A92526CD1A0}" dt="2019-12-04T16:59:03.913" v="475" actId="207"/>
          <ac:spMkLst>
            <pc:docMk/>
            <pc:sldMk cId="1881598208" sldId="291"/>
            <ac:spMk id="14" creationId="{289C9798-9BF2-4389-B039-1022E401A814}"/>
          </ac:spMkLst>
        </pc:spChg>
        <pc:spChg chg="mod">
          <ac:chgData name="Andrew Huston" userId="686a4fc1-bc1d-4ae4-884c-9ba3a61c74bd" providerId="ADAL" clId="{4332B3EC-83DD-4212-B0CB-0A92526CD1A0}" dt="2019-12-04T16:59:34.808" v="481" actId="1076"/>
          <ac:spMkLst>
            <pc:docMk/>
            <pc:sldMk cId="1881598208" sldId="291"/>
            <ac:spMk id="15" creationId="{5989B290-D0E3-4E3B-A417-816DF21986A1}"/>
          </ac:spMkLst>
        </pc:spChg>
        <pc:picChg chg="add mod ord">
          <ac:chgData name="Andrew Huston" userId="686a4fc1-bc1d-4ae4-884c-9ba3a61c74bd" providerId="ADAL" clId="{4332B3EC-83DD-4212-B0CB-0A92526CD1A0}" dt="2019-12-04T16:51:22.516" v="388" actId="688"/>
          <ac:picMkLst>
            <pc:docMk/>
            <pc:sldMk cId="1881598208" sldId="291"/>
            <ac:picMk id="2" creationId="{894317B8-C44B-4FD8-AE4E-A82EDBBFF4AA}"/>
          </ac:picMkLst>
        </pc:picChg>
        <pc:picChg chg="del">
          <ac:chgData name="Andrew Huston" userId="686a4fc1-bc1d-4ae4-884c-9ba3a61c74bd" providerId="ADAL" clId="{4332B3EC-83DD-4212-B0CB-0A92526CD1A0}" dt="2019-12-04T16:57:08.094" v="417" actId="478"/>
          <ac:picMkLst>
            <pc:docMk/>
            <pc:sldMk cId="1881598208" sldId="291"/>
            <ac:picMk id="17" creationId="{93743145-8F41-4FFF-A8D8-6DF35CD82798}"/>
          </ac:picMkLst>
        </pc:picChg>
        <pc:picChg chg="add mod ord">
          <ac:chgData name="Andrew Huston" userId="686a4fc1-bc1d-4ae4-884c-9ba3a61c74bd" providerId="ADAL" clId="{4332B3EC-83DD-4212-B0CB-0A92526CD1A0}" dt="2019-12-04T16:57:49.293" v="448" actId="1037"/>
          <ac:picMkLst>
            <pc:docMk/>
            <pc:sldMk cId="1881598208" sldId="291"/>
            <ac:picMk id="25" creationId="{433A13F7-CC88-4FC5-B09A-0B051122F6F5}"/>
          </ac:picMkLst>
        </pc:picChg>
        <pc:picChg chg="del">
          <ac:chgData name="Andrew Huston" userId="686a4fc1-bc1d-4ae4-884c-9ba3a61c74bd" providerId="ADAL" clId="{4332B3EC-83DD-4212-B0CB-0A92526CD1A0}" dt="2019-12-04T16:50:36.206" v="374" actId="478"/>
          <ac:picMkLst>
            <pc:docMk/>
            <pc:sldMk cId="1881598208" sldId="291"/>
            <ac:picMk id="30" creationId="{442C4BFA-41A9-427F-87B6-F4B540DD147E}"/>
          </ac:picMkLst>
        </pc:picChg>
      </pc:sldChg>
      <pc:sldChg chg="modAnim">
        <pc:chgData name="Andrew Huston" userId="686a4fc1-bc1d-4ae4-884c-9ba3a61c74bd" providerId="ADAL" clId="{4332B3EC-83DD-4212-B0CB-0A92526CD1A0}" dt="2019-12-04T15:49:53.077" v="59"/>
        <pc:sldMkLst>
          <pc:docMk/>
          <pc:sldMk cId="2671538000" sldId="297"/>
        </pc:sldMkLst>
      </pc:sldChg>
      <pc:sldChg chg="delSp">
        <pc:chgData name="Andrew Huston" userId="686a4fc1-bc1d-4ae4-884c-9ba3a61c74bd" providerId="ADAL" clId="{4332B3EC-83DD-4212-B0CB-0A92526CD1A0}" dt="2019-12-04T17:02:13.461" v="509" actId="478"/>
        <pc:sldMkLst>
          <pc:docMk/>
          <pc:sldMk cId="4047241828" sldId="310"/>
        </pc:sldMkLst>
        <pc:spChg chg="del">
          <ac:chgData name="Andrew Huston" userId="686a4fc1-bc1d-4ae4-884c-9ba3a61c74bd" providerId="ADAL" clId="{4332B3EC-83DD-4212-B0CB-0A92526CD1A0}" dt="2019-12-04T17:02:13.461" v="509" actId="478"/>
          <ac:spMkLst>
            <pc:docMk/>
            <pc:sldMk cId="4047241828" sldId="310"/>
            <ac:spMk id="4" creationId="{AE1F9EA6-AA37-4BD1-BDB3-69748CFDA2AE}"/>
          </ac:spMkLst>
        </pc:spChg>
      </pc:sldChg>
      <pc:sldChg chg="addSp modSp modAnim">
        <pc:chgData name="Andrew Huston" userId="686a4fc1-bc1d-4ae4-884c-9ba3a61c74bd" providerId="ADAL" clId="{4332B3EC-83DD-4212-B0CB-0A92526CD1A0}" dt="2019-12-04T15:53:46.098" v="138" actId="20577"/>
        <pc:sldMkLst>
          <pc:docMk/>
          <pc:sldMk cId="4253825094" sldId="326"/>
        </pc:sldMkLst>
        <pc:spChg chg="mod">
          <ac:chgData name="Andrew Huston" userId="686a4fc1-bc1d-4ae4-884c-9ba3a61c74bd" providerId="ADAL" clId="{4332B3EC-83DD-4212-B0CB-0A92526CD1A0}" dt="2019-12-04T15:25:38.440" v="50" actId="1076"/>
          <ac:spMkLst>
            <pc:docMk/>
            <pc:sldMk cId="4253825094" sldId="326"/>
            <ac:spMk id="7" creationId="{C6F73424-8158-4990-9DF3-3E2138800842}"/>
          </ac:spMkLst>
        </pc:spChg>
        <pc:spChg chg="mod">
          <ac:chgData name="Andrew Huston" userId="686a4fc1-bc1d-4ae4-884c-9ba3a61c74bd" providerId="ADAL" clId="{4332B3EC-83DD-4212-B0CB-0A92526CD1A0}" dt="2019-12-04T15:52:55.259" v="89" actId="20577"/>
          <ac:spMkLst>
            <pc:docMk/>
            <pc:sldMk cId="4253825094" sldId="326"/>
            <ac:spMk id="20" creationId="{1D64C5A9-26B3-164C-BBE9-32A2BE512EC8}"/>
          </ac:spMkLst>
        </pc:spChg>
        <pc:spChg chg="mod">
          <ac:chgData name="Andrew Huston" userId="686a4fc1-bc1d-4ae4-884c-9ba3a61c74bd" providerId="ADAL" clId="{4332B3EC-83DD-4212-B0CB-0A92526CD1A0}" dt="2019-12-04T15:53:46.098" v="138" actId="20577"/>
          <ac:spMkLst>
            <pc:docMk/>
            <pc:sldMk cId="4253825094" sldId="326"/>
            <ac:spMk id="21" creationId="{D39E30E7-5DFD-D14B-B36E-9DA98F8BC3F6}"/>
          </ac:spMkLst>
        </pc:spChg>
        <pc:spChg chg="add mod">
          <ac:chgData name="Andrew Huston" userId="686a4fc1-bc1d-4ae4-884c-9ba3a61c74bd" providerId="ADAL" clId="{4332B3EC-83DD-4212-B0CB-0A92526CD1A0}" dt="2019-12-04T15:24:53.131" v="39" actId="1076"/>
          <ac:spMkLst>
            <pc:docMk/>
            <pc:sldMk cId="4253825094" sldId="326"/>
            <ac:spMk id="23" creationId="{F380DA15-6187-4363-9853-E0FCF519DB3A}"/>
          </ac:spMkLst>
        </pc:spChg>
        <pc:spChg chg="mod">
          <ac:chgData name="Andrew Huston" userId="686a4fc1-bc1d-4ae4-884c-9ba3a61c74bd" providerId="ADAL" clId="{4332B3EC-83DD-4212-B0CB-0A92526CD1A0}" dt="2019-12-04T15:25:45.648" v="52" actId="14100"/>
          <ac:spMkLst>
            <pc:docMk/>
            <pc:sldMk cId="4253825094" sldId="326"/>
            <ac:spMk id="32" creationId="{3ABFC6C9-C87D-4274-8357-7EE37051AE56}"/>
          </ac:spMkLst>
        </pc:spChg>
        <pc:spChg chg="mod">
          <ac:chgData name="Andrew Huston" userId="686a4fc1-bc1d-4ae4-884c-9ba3a61c74bd" providerId="ADAL" clId="{4332B3EC-83DD-4212-B0CB-0A92526CD1A0}" dt="2019-12-04T15:25:45.648" v="52" actId="14100"/>
          <ac:spMkLst>
            <pc:docMk/>
            <pc:sldMk cId="4253825094" sldId="326"/>
            <ac:spMk id="33" creationId="{85DF0869-5CDF-415D-8170-E30606B06134}"/>
          </ac:spMkLst>
        </pc:spChg>
        <pc:spChg chg="mod">
          <ac:chgData name="Andrew Huston" userId="686a4fc1-bc1d-4ae4-884c-9ba3a61c74bd" providerId="ADAL" clId="{4332B3EC-83DD-4212-B0CB-0A92526CD1A0}" dt="2019-12-04T15:25:45.648" v="52" actId="14100"/>
          <ac:spMkLst>
            <pc:docMk/>
            <pc:sldMk cId="4253825094" sldId="326"/>
            <ac:spMk id="34" creationId="{9A8CCBDC-AAFA-40C1-A5BD-29CDAE78B572}"/>
          </ac:spMkLst>
        </pc:spChg>
        <pc:spChg chg="mod">
          <ac:chgData name="Andrew Huston" userId="686a4fc1-bc1d-4ae4-884c-9ba3a61c74bd" providerId="ADAL" clId="{4332B3EC-83DD-4212-B0CB-0A92526CD1A0}" dt="2019-12-04T15:25:45.648" v="52" actId="14100"/>
          <ac:spMkLst>
            <pc:docMk/>
            <pc:sldMk cId="4253825094" sldId="326"/>
            <ac:spMk id="35" creationId="{C03F3CEA-9E91-4EC0-8725-89C7D449B26F}"/>
          </ac:spMkLst>
        </pc:spChg>
        <pc:spChg chg="mod">
          <ac:chgData name="Andrew Huston" userId="686a4fc1-bc1d-4ae4-884c-9ba3a61c74bd" providerId="ADAL" clId="{4332B3EC-83DD-4212-B0CB-0A92526CD1A0}" dt="2019-12-04T15:25:45.648" v="52" actId="14100"/>
          <ac:spMkLst>
            <pc:docMk/>
            <pc:sldMk cId="4253825094" sldId="326"/>
            <ac:spMk id="36" creationId="{2DBA0DBE-1147-488A-84EF-599604A02566}"/>
          </ac:spMkLst>
        </pc:spChg>
        <pc:grpChg chg="add mod">
          <ac:chgData name="Andrew Huston" userId="686a4fc1-bc1d-4ae4-884c-9ba3a61c74bd" providerId="ADAL" clId="{4332B3EC-83DD-4212-B0CB-0A92526CD1A0}" dt="2019-12-04T15:25:15.901" v="43" actId="164"/>
          <ac:grpSpMkLst>
            <pc:docMk/>
            <pc:sldMk cId="4253825094" sldId="326"/>
            <ac:grpSpMk id="2" creationId="{5D3AB78D-4C02-431A-A80E-FC58043FFBF4}"/>
          </ac:grpSpMkLst>
        </pc:grpChg>
        <pc:cxnChg chg="mod">
          <ac:chgData name="Andrew Huston" userId="686a4fc1-bc1d-4ae4-884c-9ba3a61c74bd" providerId="ADAL" clId="{4332B3EC-83DD-4212-B0CB-0A92526CD1A0}" dt="2019-12-04T15:25:45.648" v="52" actId="14100"/>
          <ac:cxnSpMkLst>
            <pc:docMk/>
            <pc:sldMk cId="4253825094" sldId="326"/>
            <ac:cxnSpMk id="3" creationId="{CDA504C1-239A-004B-98B1-1543B31602DA}"/>
          </ac:cxnSpMkLst>
        </pc:cxnChg>
        <pc:cxnChg chg="mod">
          <ac:chgData name="Andrew Huston" userId="686a4fc1-bc1d-4ae4-884c-9ba3a61c74bd" providerId="ADAL" clId="{4332B3EC-83DD-4212-B0CB-0A92526CD1A0}" dt="2019-12-04T15:25:45.648" v="52" actId="14100"/>
          <ac:cxnSpMkLst>
            <pc:docMk/>
            <pc:sldMk cId="4253825094" sldId="326"/>
            <ac:cxnSpMk id="18" creationId="{704E66A8-211A-6541-9884-3D66CEBA0CC5}"/>
          </ac:cxnSpMkLst>
        </pc:cxnChg>
        <pc:cxnChg chg="mod">
          <ac:chgData name="Andrew Huston" userId="686a4fc1-bc1d-4ae4-884c-9ba3a61c74bd" providerId="ADAL" clId="{4332B3EC-83DD-4212-B0CB-0A92526CD1A0}" dt="2019-12-04T15:25:45.648" v="52" actId="14100"/>
          <ac:cxnSpMkLst>
            <pc:docMk/>
            <pc:sldMk cId="4253825094" sldId="326"/>
            <ac:cxnSpMk id="19" creationId="{49F671EC-481A-47F4-841B-4D245F187A2E}"/>
          </ac:cxnSpMkLst>
        </pc:cxnChg>
        <pc:cxnChg chg="mod">
          <ac:chgData name="Andrew Huston" userId="686a4fc1-bc1d-4ae4-884c-9ba3a61c74bd" providerId="ADAL" clId="{4332B3EC-83DD-4212-B0CB-0A92526CD1A0}" dt="2019-12-04T15:25:45.648" v="52" actId="14100"/>
          <ac:cxnSpMkLst>
            <pc:docMk/>
            <pc:sldMk cId="4253825094" sldId="326"/>
            <ac:cxnSpMk id="24" creationId="{4F6668A6-CE15-4B3A-BD45-CBA92C1882CC}"/>
          </ac:cxnSpMkLst>
        </pc:cxnChg>
        <pc:cxnChg chg="mod">
          <ac:chgData name="Andrew Huston" userId="686a4fc1-bc1d-4ae4-884c-9ba3a61c74bd" providerId="ADAL" clId="{4332B3EC-83DD-4212-B0CB-0A92526CD1A0}" dt="2019-12-04T15:25:45.648" v="52" actId="14100"/>
          <ac:cxnSpMkLst>
            <pc:docMk/>
            <pc:sldMk cId="4253825094" sldId="326"/>
            <ac:cxnSpMk id="27" creationId="{EA4ED4FE-00F0-477B-A1CF-070830A4045C}"/>
          </ac:cxnSpMkLst>
        </pc:cxnChg>
        <pc:cxnChg chg="mod">
          <ac:chgData name="Andrew Huston" userId="686a4fc1-bc1d-4ae4-884c-9ba3a61c74bd" providerId="ADAL" clId="{4332B3EC-83DD-4212-B0CB-0A92526CD1A0}" dt="2019-12-04T15:25:45.648" v="52" actId="14100"/>
          <ac:cxnSpMkLst>
            <pc:docMk/>
            <pc:sldMk cId="4253825094" sldId="326"/>
            <ac:cxnSpMk id="29" creationId="{00D0FC81-98E0-442E-A08E-3430163CA878}"/>
          </ac:cxnSpMkLst>
        </pc:cxnChg>
      </pc:sldChg>
      <pc:sldChg chg="modSp">
        <pc:chgData name="Andrew Huston" userId="686a4fc1-bc1d-4ae4-884c-9ba3a61c74bd" providerId="ADAL" clId="{4332B3EC-83DD-4212-B0CB-0A92526CD1A0}" dt="2019-12-04T16:36:25.338" v="310" actId="20577"/>
        <pc:sldMkLst>
          <pc:docMk/>
          <pc:sldMk cId="4152876425" sldId="331"/>
        </pc:sldMkLst>
        <pc:spChg chg="mod">
          <ac:chgData name="Andrew Huston" userId="686a4fc1-bc1d-4ae4-884c-9ba3a61c74bd" providerId="ADAL" clId="{4332B3EC-83DD-4212-B0CB-0A92526CD1A0}" dt="2019-12-04T16:06:24.627" v="140" actId="1076"/>
          <ac:spMkLst>
            <pc:docMk/>
            <pc:sldMk cId="4152876425" sldId="331"/>
            <ac:spMk id="3" creationId="{74F9F752-126B-40B4-8B66-BAAB79EE58C8}"/>
          </ac:spMkLst>
        </pc:spChg>
        <pc:spChg chg="mod">
          <ac:chgData name="Andrew Huston" userId="686a4fc1-bc1d-4ae4-884c-9ba3a61c74bd" providerId="ADAL" clId="{4332B3EC-83DD-4212-B0CB-0A92526CD1A0}" dt="2019-12-04T16:36:25.338" v="310" actId="20577"/>
          <ac:spMkLst>
            <pc:docMk/>
            <pc:sldMk cId="4152876425" sldId="331"/>
            <ac:spMk id="82" creationId="{7894FEE8-2A8F-4B72-8FC1-1FF2F4004DE8}"/>
          </ac:spMkLst>
        </pc:spChg>
      </pc:sldChg>
      <pc:sldChg chg="modAnim">
        <pc:chgData name="Andrew Huston" userId="686a4fc1-bc1d-4ae4-884c-9ba3a61c74bd" providerId="ADAL" clId="{4332B3EC-83DD-4212-B0CB-0A92526CD1A0}" dt="2019-12-04T15:49:03.113" v="56"/>
        <pc:sldMkLst>
          <pc:docMk/>
          <pc:sldMk cId="4181910556" sldId="340"/>
        </pc:sldMkLst>
      </pc:sldChg>
      <pc:sldChg chg="del">
        <pc:chgData name="Andrew Huston" userId="686a4fc1-bc1d-4ae4-884c-9ba3a61c74bd" providerId="ADAL" clId="{4332B3EC-83DD-4212-B0CB-0A92526CD1A0}" dt="2019-12-04T16:20:52.415" v="142" actId="2696"/>
        <pc:sldMkLst>
          <pc:docMk/>
          <pc:sldMk cId="3831495381" sldId="348"/>
        </pc:sldMkLst>
      </pc:sldChg>
      <pc:sldChg chg="modSp modNotesTx">
        <pc:chgData name="Andrew Huston" userId="686a4fc1-bc1d-4ae4-884c-9ba3a61c74bd" providerId="ADAL" clId="{4332B3EC-83DD-4212-B0CB-0A92526CD1A0}" dt="2019-12-04T16:42:40.410" v="370" actId="58"/>
        <pc:sldMkLst>
          <pc:docMk/>
          <pc:sldMk cId="3341766677" sldId="354"/>
        </pc:sldMkLst>
        <pc:spChg chg="mod">
          <ac:chgData name="Andrew Huston" userId="686a4fc1-bc1d-4ae4-884c-9ba3a61c74bd" providerId="ADAL" clId="{4332B3EC-83DD-4212-B0CB-0A92526CD1A0}" dt="2019-12-04T16:42:40.410" v="370" actId="58"/>
          <ac:spMkLst>
            <pc:docMk/>
            <pc:sldMk cId="3341766677" sldId="354"/>
            <ac:spMk id="7" creationId="{92040FC1-0A83-C842-8D84-FE3D1B6EE284}"/>
          </ac:spMkLst>
        </pc:spChg>
      </pc:sldChg>
      <pc:sldChg chg="ord">
        <pc:chgData name="Andrew Huston" userId="686a4fc1-bc1d-4ae4-884c-9ba3a61c74bd" providerId="ADAL" clId="{4332B3EC-83DD-4212-B0CB-0A92526CD1A0}" dt="2019-12-04T15:50:23.611" v="60"/>
        <pc:sldMkLst>
          <pc:docMk/>
          <pc:sldMk cId="3318119258" sldId="358"/>
        </pc:sldMkLst>
      </pc:sldChg>
      <pc:sldChg chg="modSp modAnim">
        <pc:chgData name="Andrew Huston" userId="686a4fc1-bc1d-4ae4-884c-9ba3a61c74bd" providerId="ADAL" clId="{4332B3EC-83DD-4212-B0CB-0A92526CD1A0}" dt="2019-12-04T17:01:49.458" v="508"/>
        <pc:sldMkLst>
          <pc:docMk/>
          <pc:sldMk cId="1315067272" sldId="361"/>
        </pc:sldMkLst>
        <pc:spChg chg="mod">
          <ac:chgData name="Andrew Huston" userId="686a4fc1-bc1d-4ae4-884c-9ba3a61c74bd" providerId="ADAL" clId="{4332B3EC-83DD-4212-B0CB-0A92526CD1A0}" dt="2019-12-04T16:31:57.117" v="304" actId="20577"/>
          <ac:spMkLst>
            <pc:docMk/>
            <pc:sldMk cId="1315067272" sldId="361"/>
            <ac:spMk id="3" creationId="{F418CA8C-1C4D-48D5-8837-A4EA7F1ED8F9}"/>
          </ac:spMkLst>
        </pc:spChg>
      </pc:sldChg>
      <pc:sldChg chg="addSp modSp modAnim">
        <pc:chgData name="Andrew Huston" userId="686a4fc1-bc1d-4ae4-884c-9ba3a61c74bd" providerId="ADAL" clId="{4332B3EC-83DD-4212-B0CB-0A92526CD1A0}" dt="2019-12-04T16:43:36.628" v="372"/>
        <pc:sldMkLst>
          <pc:docMk/>
          <pc:sldMk cId="1256296281" sldId="363"/>
        </pc:sldMkLst>
        <pc:spChg chg="add mod">
          <ac:chgData name="Andrew Huston" userId="686a4fc1-bc1d-4ae4-884c-9ba3a61c74bd" providerId="ADAL" clId="{4332B3EC-83DD-4212-B0CB-0A92526CD1A0}" dt="2019-12-04T16:38:56.536" v="353" actId="207"/>
          <ac:spMkLst>
            <pc:docMk/>
            <pc:sldMk cId="1256296281" sldId="363"/>
            <ac:spMk id="4" creationId="{84A12CF3-98B6-4D40-B705-21EAC06FDCD3}"/>
          </ac:spMkLst>
        </pc:spChg>
        <pc:spChg chg="add mod">
          <ac:chgData name="Andrew Huston" userId="686a4fc1-bc1d-4ae4-884c-9ba3a61c74bd" providerId="ADAL" clId="{4332B3EC-83DD-4212-B0CB-0A92526CD1A0}" dt="2019-12-04T16:39:11.554" v="354" actId="207"/>
          <ac:spMkLst>
            <pc:docMk/>
            <pc:sldMk cId="1256296281" sldId="363"/>
            <ac:spMk id="5" creationId="{B8E85750-479B-49D4-AD65-2ACF827FE0DA}"/>
          </ac:spMkLst>
        </pc:spChg>
        <pc:spChg chg="add mod">
          <ac:chgData name="Andrew Huston" userId="686a4fc1-bc1d-4ae4-884c-9ba3a61c74bd" providerId="ADAL" clId="{4332B3EC-83DD-4212-B0CB-0A92526CD1A0}" dt="2019-12-04T16:39:23.919" v="355" actId="207"/>
          <ac:spMkLst>
            <pc:docMk/>
            <pc:sldMk cId="1256296281" sldId="363"/>
            <ac:spMk id="6" creationId="{218C59D6-1424-4E35-9FF1-B526E38DC245}"/>
          </ac:spMkLst>
        </pc:spChg>
        <pc:spChg chg="mod">
          <ac:chgData name="Andrew Huston" userId="686a4fc1-bc1d-4ae4-884c-9ba3a61c74bd" providerId="ADAL" clId="{4332B3EC-83DD-4212-B0CB-0A92526CD1A0}" dt="2019-12-04T16:36:11.183" v="306" actId="58"/>
          <ac:spMkLst>
            <pc:docMk/>
            <pc:sldMk cId="1256296281" sldId="363"/>
            <ac:spMk id="7" creationId="{92040FC1-0A83-C842-8D84-FE3D1B6EE284}"/>
          </ac:spMkLst>
        </pc:spChg>
        <pc:spChg chg="add mod">
          <ac:chgData name="Andrew Huston" userId="686a4fc1-bc1d-4ae4-884c-9ba3a61c74bd" providerId="ADAL" clId="{4332B3EC-83DD-4212-B0CB-0A92526CD1A0}" dt="2019-12-04T16:37:33.735" v="330" actId="1076"/>
          <ac:spMkLst>
            <pc:docMk/>
            <pc:sldMk cId="1256296281" sldId="363"/>
            <ac:spMk id="8" creationId="{8772DA26-91FA-46F4-A72F-09C85FD15902}"/>
          </ac:spMkLst>
        </pc:spChg>
        <pc:spChg chg="add mod">
          <ac:chgData name="Andrew Huston" userId="686a4fc1-bc1d-4ae4-884c-9ba3a61c74bd" providerId="ADAL" clId="{4332B3EC-83DD-4212-B0CB-0A92526CD1A0}" dt="2019-12-04T16:38:14.312" v="346" actId="1076"/>
          <ac:spMkLst>
            <pc:docMk/>
            <pc:sldMk cId="1256296281" sldId="363"/>
            <ac:spMk id="9" creationId="{E95E84A7-CA2D-49DF-9820-534045B87EF4}"/>
          </ac:spMkLst>
        </pc:spChg>
        <pc:spChg chg="add mod">
          <ac:chgData name="Andrew Huston" userId="686a4fc1-bc1d-4ae4-884c-9ba3a61c74bd" providerId="ADAL" clId="{4332B3EC-83DD-4212-B0CB-0A92526CD1A0}" dt="2019-12-04T16:38:09.487" v="345" actId="1076"/>
          <ac:spMkLst>
            <pc:docMk/>
            <pc:sldMk cId="1256296281" sldId="363"/>
            <ac:spMk id="10" creationId="{9910EC44-771C-44E0-B6E9-00EE741DF912}"/>
          </ac:spMkLst>
        </pc:spChg>
        <pc:spChg chg="add mod">
          <ac:chgData name="Andrew Huston" userId="686a4fc1-bc1d-4ae4-884c-9ba3a61c74bd" providerId="ADAL" clId="{4332B3EC-83DD-4212-B0CB-0A92526CD1A0}" dt="2019-12-04T16:38:23.167" v="351" actId="1076"/>
          <ac:spMkLst>
            <pc:docMk/>
            <pc:sldMk cId="1256296281" sldId="363"/>
            <ac:spMk id="11" creationId="{568E24CD-2A07-4380-B28F-EA339158D35C}"/>
          </ac:spMkLst>
        </pc:spChg>
      </pc:sldChg>
    </pc:docChg>
  </pc:docChgLst>
  <pc:docChgLst>
    <pc:chgData name="Lillian Spackman" userId="e1fce217-e024-4efb-9b8a-096a30415024" providerId="ADAL" clId="{D0E7C810-13DF-4663-B1A1-B4F11E18ACED}"/>
    <pc:docChg chg="undo custSel delSld modSld modSection">
      <pc:chgData name="Lillian Spackman" userId="e1fce217-e024-4efb-9b8a-096a30415024" providerId="ADAL" clId="{D0E7C810-13DF-4663-B1A1-B4F11E18ACED}" dt="2019-12-03T17:15:22.068" v="366"/>
      <pc:docMkLst>
        <pc:docMk/>
      </pc:docMkLst>
      <pc:sldChg chg="modSp">
        <pc:chgData name="Lillian Spackman" userId="e1fce217-e024-4efb-9b8a-096a30415024" providerId="ADAL" clId="{D0E7C810-13DF-4663-B1A1-B4F11E18ACED}" dt="2019-11-25T16:27:36.210" v="0" actId="1076"/>
        <pc:sldMkLst>
          <pc:docMk/>
          <pc:sldMk cId="109857222" sldId="256"/>
        </pc:sldMkLst>
        <pc:spChg chg="mod">
          <ac:chgData name="Lillian Spackman" userId="e1fce217-e024-4efb-9b8a-096a30415024" providerId="ADAL" clId="{D0E7C810-13DF-4663-B1A1-B4F11E18ACED}" dt="2019-11-25T16:27:36.210" v="0" actId="1076"/>
          <ac:spMkLst>
            <pc:docMk/>
            <pc:sldMk cId="109857222" sldId="256"/>
            <ac:spMk id="3" creationId="{00000000-0000-0000-0000-000000000000}"/>
          </ac:spMkLst>
        </pc:spChg>
      </pc:sldChg>
      <pc:sldChg chg="addSp delSp modSp">
        <pc:chgData name="Lillian Spackman" userId="e1fce217-e024-4efb-9b8a-096a30415024" providerId="ADAL" clId="{D0E7C810-13DF-4663-B1A1-B4F11E18ACED}" dt="2019-12-03T17:14:27.818" v="344" actId="1076"/>
        <pc:sldMkLst>
          <pc:docMk/>
          <pc:sldMk cId="2777138561" sldId="269"/>
        </pc:sldMkLst>
        <pc:spChg chg="mod">
          <ac:chgData name="Lillian Spackman" userId="e1fce217-e024-4efb-9b8a-096a30415024" providerId="ADAL" clId="{D0E7C810-13DF-4663-B1A1-B4F11E18ACED}" dt="2019-12-03T17:14:13.499" v="340" actId="14100"/>
          <ac:spMkLst>
            <pc:docMk/>
            <pc:sldMk cId="2777138561" sldId="269"/>
            <ac:spMk id="8" creationId="{0550FB51-78CE-4D86-A407-792A306CE91A}"/>
          </ac:spMkLst>
        </pc:spChg>
        <pc:spChg chg="mod">
          <ac:chgData name="Lillian Spackman" userId="e1fce217-e024-4efb-9b8a-096a30415024" providerId="ADAL" clId="{D0E7C810-13DF-4663-B1A1-B4F11E18ACED}" dt="2019-12-03T17:14:27.818" v="344" actId="1076"/>
          <ac:spMkLst>
            <pc:docMk/>
            <pc:sldMk cId="2777138561" sldId="269"/>
            <ac:spMk id="9" creationId="{AAB14F05-E8F8-4702-B934-D5C2E31BC863}"/>
          </ac:spMkLst>
        </pc:spChg>
        <pc:spChg chg="mod">
          <ac:chgData name="Lillian Spackman" userId="e1fce217-e024-4efb-9b8a-096a30415024" providerId="ADAL" clId="{D0E7C810-13DF-4663-B1A1-B4F11E18ACED}" dt="2019-12-03T17:14:21.371" v="342" actId="14100"/>
          <ac:spMkLst>
            <pc:docMk/>
            <pc:sldMk cId="2777138561" sldId="269"/>
            <ac:spMk id="10" creationId="{EBE62E78-E902-4F57-ADF6-3CA01BA7A0D1}"/>
          </ac:spMkLst>
        </pc:spChg>
        <pc:spChg chg="del">
          <ac:chgData name="Lillian Spackman" userId="e1fce217-e024-4efb-9b8a-096a30415024" providerId="ADAL" clId="{D0E7C810-13DF-4663-B1A1-B4F11E18ACED}" dt="2019-12-03T17:14:06.317" v="338" actId="478"/>
          <ac:spMkLst>
            <pc:docMk/>
            <pc:sldMk cId="2777138561" sldId="269"/>
            <ac:spMk id="26" creationId="{B3844587-7251-401B-BDBB-2F12C89760CD}"/>
          </ac:spMkLst>
        </pc:spChg>
        <pc:spChg chg="add">
          <ac:chgData name="Lillian Spackman" userId="e1fce217-e024-4efb-9b8a-096a30415024" providerId="ADAL" clId="{D0E7C810-13DF-4663-B1A1-B4F11E18ACED}" dt="2019-12-03T17:14:07.190" v="339"/>
          <ac:spMkLst>
            <pc:docMk/>
            <pc:sldMk cId="2777138561" sldId="269"/>
            <ac:spMk id="35" creationId="{FF106923-4A84-48B7-A74B-5393AB77C017}"/>
          </ac:spMkLst>
        </pc:spChg>
        <pc:picChg chg="del">
          <ac:chgData name="Lillian Spackman" userId="e1fce217-e024-4efb-9b8a-096a30415024" providerId="ADAL" clId="{D0E7C810-13DF-4663-B1A1-B4F11E18ACED}" dt="2019-12-03T16:49:16.636" v="12" actId="478"/>
          <ac:picMkLst>
            <pc:docMk/>
            <pc:sldMk cId="2777138561" sldId="269"/>
            <ac:picMk id="3" creationId="{33383867-9A84-444B-BB7A-CB30D61998D3}"/>
          </ac:picMkLst>
        </pc:picChg>
        <pc:picChg chg="add mod ord modCrop">
          <ac:chgData name="Lillian Spackman" userId="e1fce217-e024-4efb-9b8a-096a30415024" providerId="ADAL" clId="{D0E7C810-13DF-4663-B1A1-B4F11E18ACED}" dt="2019-12-03T16:50:12.615" v="34" actId="1037"/>
          <ac:picMkLst>
            <pc:docMk/>
            <pc:sldMk cId="2777138561" sldId="269"/>
            <ac:picMk id="4" creationId="{F9E8E9D7-E8DC-423D-B897-98D13E0BF288}"/>
          </ac:picMkLst>
        </pc:picChg>
      </pc:sldChg>
      <pc:sldChg chg="del">
        <pc:chgData name="Lillian Spackman" userId="e1fce217-e024-4efb-9b8a-096a30415024" providerId="ADAL" clId="{D0E7C810-13DF-4663-B1A1-B4F11E18ACED}" dt="2019-12-03T16:54:30.912" v="87" actId="2696"/>
        <pc:sldMkLst>
          <pc:docMk/>
          <pc:sldMk cId="3525574369" sldId="270"/>
        </pc:sldMkLst>
      </pc:sldChg>
      <pc:sldChg chg="del">
        <pc:chgData name="Lillian Spackman" userId="e1fce217-e024-4efb-9b8a-096a30415024" providerId="ADAL" clId="{D0E7C810-13DF-4663-B1A1-B4F11E18ACED}" dt="2019-12-03T16:48:24.364" v="10" actId="2696"/>
        <pc:sldMkLst>
          <pc:docMk/>
          <pc:sldMk cId="1997481623" sldId="271"/>
        </pc:sldMkLst>
      </pc:sldChg>
      <pc:sldChg chg="addSp delSp modSp delAnim">
        <pc:chgData name="Lillian Spackman" userId="e1fce217-e024-4efb-9b8a-096a30415024" providerId="ADAL" clId="{D0E7C810-13DF-4663-B1A1-B4F11E18ACED}" dt="2019-12-03T17:14:40.675" v="348"/>
        <pc:sldMkLst>
          <pc:docMk/>
          <pc:sldMk cId="1670272459" sldId="275"/>
        </pc:sldMkLst>
        <pc:spChg chg="del">
          <ac:chgData name="Lillian Spackman" userId="e1fce217-e024-4efb-9b8a-096a30415024" providerId="ADAL" clId="{D0E7C810-13DF-4663-B1A1-B4F11E18ACED}" dt="2019-12-03T17:14:39.708" v="347" actId="478"/>
          <ac:spMkLst>
            <pc:docMk/>
            <pc:sldMk cId="1670272459" sldId="275"/>
            <ac:spMk id="15" creationId="{978B4EFB-EABF-42ED-A94A-2091B30D3C2A}"/>
          </ac:spMkLst>
        </pc:spChg>
        <pc:spChg chg="add">
          <ac:chgData name="Lillian Spackman" userId="e1fce217-e024-4efb-9b8a-096a30415024" providerId="ADAL" clId="{D0E7C810-13DF-4663-B1A1-B4F11E18ACED}" dt="2019-12-03T17:14:40.675" v="348"/>
          <ac:spMkLst>
            <pc:docMk/>
            <pc:sldMk cId="1670272459" sldId="275"/>
            <ac:spMk id="16" creationId="{B1549691-EFCA-42EA-AE61-B91D13EABC9D}"/>
          </ac:spMkLst>
        </pc:spChg>
        <pc:picChg chg="del">
          <ac:chgData name="Lillian Spackman" userId="e1fce217-e024-4efb-9b8a-096a30415024" providerId="ADAL" clId="{D0E7C810-13DF-4663-B1A1-B4F11E18ACED}" dt="2019-12-03T16:50:21.414" v="36" actId="478"/>
          <ac:picMkLst>
            <pc:docMk/>
            <pc:sldMk cId="1670272459" sldId="275"/>
            <ac:picMk id="4" creationId="{1655DE50-CE7C-4E3F-9FF7-41FE460F744E}"/>
          </ac:picMkLst>
        </pc:picChg>
        <pc:picChg chg="del">
          <ac:chgData name="Lillian Spackman" userId="e1fce217-e024-4efb-9b8a-096a30415024" providerId="ADAL" clId="{D0E7C810-13DF-4663-B1A1-B4F11E18ACED}" dt="2019-12-03T16:50:22.055" v="37" actId="478"/>
          <ac:picMkLst>
            <pc:docMk/>
            <pc:sldMk cId="1670272459" sldId="275"/>
            <ac:picMk id="5" creationId="{F4C0F5A7-ABC3-4D91-8526-ECA383F10505}"/>
          </ac:picMkLst>
        </pc:picChg>
        <pc:picChg chg="del">
          <ac:chgData name="Lillian Spackman" userId="e1fce217-e024-4efb-9b8a-096a30415024" providerId="ADAL" clId="{D0E7C810-13DF-4663-B1A1-B4F11E18ACED}" dt="2019-12-03T16:50:22.916" v="38" actId="478"/>
          <ac:picMkLst>
            <pc:docMk/>
            <pc:sldMk cId="1670272459" sldId="275"/>
            <ac:picMk id="6" creationId="{A817FB98-A923-423D-BA6D-673CACDAF055}"/>
          </ac:picMkLst>
        </pc:picChg>
        <pc:picChg chg="add mod">
          <ac:chgData name="Lillian Spackman" userId="e1fce217-e024-4efb-9b8a-096a30415024" providerId="ADAL" clId="{D0E7C810-13DF-4663-B1A1-B4F11E18ACED}" dt="2019-12-03T16:52:35.273" v="67" actId="1035"/>
          <ac:picMkLst>
            <pc:docMk/>
            <pc:sldMk cId="1670272459" sldId="275"/>
            <ac:picMk id="7" creationId="{8FAB8F16-E3B4-4A73-AFBC-4CF3AFC457A7}"/>
          </ac:picMkLst>
        </pc:picChg>
        <pc:picChg chg="add mod">
          <ac:chgData name="Lillian Spackman" userId="e1fce217-e024-4efb-9b8a-096a30415024" providerId="ADAL" clId="{D0E7C810-13DF-4663-B1A1-B4F11E18ACED}" dt="2019-12-03T16:57:52.023" v="126" actId="14100"/>
          <ac:picMkLst>
            <pc:docMk/>
            <pc:sldMk cId="1670272459" sldId="275"/>
            <ac:picMk id="8" creationId="{FE9A5E7F-2D89-4563-8853-ABC70402ECF7}"/>
          </ac:picMkLst>
        </pc:picChg>
        <pc:picChg chg="add mod modCrop">
          <ac:chgData name="Lillian Spackman" userId="e1fce217-e024-4efb-9b8a-096a30415024" providerId="ADAL" clId="{D0E7C810-13DF-4663-B1A1-B4F11E18ACED}" dt="2019-12-03T17:01:10.975" v="153" actId="1076"/>
          <ac:picMkLst>
            <pc:docMk/>
            <pc:sldMk cId="1670272459" sldId="275"/>
            <ac:picMk id="9" creationId="{8EE5C2A4-ACD4-4429-B15A-57945ABE886F}"/>
          </ac:picMkLst>
        </pc:picChg>
      </pc:sldChg>
      <pc:sldChg chg="addSp delSp modSp">
        <pc:chgData name="Lillian Spackman" userId="e1fce217-e024-4efb-9b8a-096a30415024" providerId="ADAL" clId="{D0E7C810-13DF-4663-B1A1-B4F11E18ACED}" dt="2019-12-03T17:14:44.329" v="350"/>
        <pc:sldMkLst>
          <pc:docMk/>
          <pc:sldMk cId="4151571382" sldId="277"/>
        </pc:sldMkLst>
        <pc:spChg chg="del">
          <ac:chgData name="Lillian Spackman" userId="e1fce217-e024-4efb-9b8a-096a30415024" providerId="ADAL" clId="{D0E7C810-13DF-4663-B1A1-B4F11E18ACED}" dt="2019-12-03T17:14:43.359" v="349" actId="478"/>
          <ac:spMkLst>
            <pc:docMk/>
            <pc:sldMk cId="4151571382" sldId="277"/>
            <ac:spMk id="7" creationId="{32FB9777-D13C-4087-B9D8-EE480A28ADED}"/>
          </ac:spMkLst>
        </pc:spChg>
        <pc:spChg chg="add">
          <ac:chgData name="Lillian Spackman" userId="e1fce217-e024-4efb-9b8a-096a30415024" providerId="ADAL" clId="{D0E7C810-13DF-4663-B1A1-B4F11E18ACED}" dt="2019-12-03T17:14:44.329" v="350"/>
          <ac:spMkLst>
            <pc:docMk/>
            <pc:sldMk cId="4151571382" sldId="277"/>
            <ac:spMk id="8" creationId="{9D8DA14D-F253-4BE9-8161-AF5650F7DBBC}"/>
          </ac:spMkLst>
        </pc:spChg>
        <pc:spChg chg="mod">
          <ac:chgData name="Lillian Spackman" userId="e1fce217-e024-4efb-9b8a-096a30415024" providerId="ADAL" clId="{D0E7C810-13DF-4663-B1A1-B4F11E18ACED}" dt="2019-12-03T17:01:42" v="160" actId="1076"/>
          <ac:spMkLst>
            <pc:docMk/>
            <pc:sldMk cId="4151571382" sldId="277"/>
            <ac:spMk id="14" creationId="{E0324F99-91A1-4329-831E-9B89C7215169}"/>
          </ac:spMkLst>
        </pc:spChg>
        <pc:picChg chg="del">
          <ac:chgData name="Lillian Spackman" userId="e1fce217-e024-4efb-9b8a-096a30415024" providerId="ADAL" clId="{D0E7C810-13DF-4663-B1A1-B4F11E18ACED}" dt="2019-12-03T16:50:25.104" v="39" actId="478"/>
          <ac:picMkLst>
            <pc:docMk/>
            <pc:sldMk cId="4151571382" sldId="277"/>
            <ac:picMk id="4" creationId="{B01EDDC5-F078-4279-9F1D-340AD91D273E}"/>
          </ac:picMkLst>
        </pc:picChg>
        <pc:picChg chg="add mod ord">
          <ac:chgData name="Lillian Spackman" userId="e1fce217-e024-4efb-9b8a-096a30415024" providerId="ADAL" clId="{D0E7C810-13DF-4663-B1A1-B4F11E18ACED}" dt="2019-12-03T17:01:37.080" v="159" actId="1076"/>
          <ac:picMkLst>
            <pc:docMk/>
            <pc:sldMk cId="4151571382" sldId="277"/>
            <ac:picMk id="6" creationId="{096D71CD-9247-4925-AC62-B61F9B0A1171}"/>
          </ac:picMkLst>
        </pc:picChg>
      </pc:sldChg>
      <pc:sldChg chg="addSp delSp modSp">
        <pc:chgData name="Lillian Spackman" userId="e1fce217-e024-4efb-9b8a-096a30415024" providerId="ADAL" clId="{D0E7C810-13DF-4663-B1A1-B4F11E18ACED}" dt="2019-12-03T17:14:49.422" v="352"/>
        <pc:sldMkLst>
          <pc:docMk/>
          <pc:sldMk cId="2405316380" sldId="278"/>
        </pc:sldMkLst>
        <pc:spChg chg="del">
          <ac:chgData name="Lillian Spackman" userId="e1fce217-e024-4efb-9b8a-096a30415024" providerId="ADAL" clId="{D0E7C810-13DF-4663-B1A1-B4F11E18ACED}" dt="2019-12-03T17:14:48.548" v="351" actId="478"/>
          <ac:spMkLst>
            <pc:docMk/>
            <pc:sldMk cId="2405316380" sldId="278"/>
            <ac:spMk id="7" creationId="{DBC004D1-C95C-40B4-85A5-D04DC658FD31}"/>
          </ac:spMkLst>
        </pc:spChg>
        <pc:spChg chg="add">
          <ac:chgData name="Lillian Spackman" userId="e1fce217-e024-4efb-9b8a-096a30415024" providerId="ADAL" clId="{D0E7C810-13DF-4663-B1A1-B4F11E18ACED}" dt="2019-12-03T17:14:49.422" v="352"/>
          <ac:spMkLst>
            <pc:docMk/>
            <pc:sldMk cId="2405316380" sldId="278"/>
            <ac:spMk id="8" creationId="{1EFA09E3-992C-4778-9DE5-5185B1E0989D}"/>
          </ac:spMkLst>
        </pc:spChg>
        <pc:picChg chg="mod">
          <ac:chgData name="Lillian Spackman" userId="e1fce217-e024-4efb-9b8a-096a30415024" providerId="ADAL" clId="{D0E7C810-13DF-4663-B1A1-B4F11E18ACED}" dt="2019-12-03T16:53:07.311" v="77" actId="1076"/>
          <ac:picMkLst>
            <pc:docMk/>
            <pc:sldMk cId="2405316380" sldId="278"/>
            <ac:picMk id="3" creationId="{957389AB-BE17-49A7-B8DA-9E1C7F80BFE4}"/>
          </ac:picMkLst>
        </pc:picChg>
        <pc:picChg chg="del">
          <ac:chgData name="Lillian Spackman" userId="e1fce217-e024-4efb-9b8a-096a30415024" providerId="ADAL" clId="{D0E7C810-13DF-4663-B1A1-B4F11E18ACED}" dt="2019-12-03T16:50:26.745" v="40" actId="478"/>
          <ac:picMkLst>
            <pc:docMk/>
            <pc:sldMk cId="2405316380" sldId="278"/>
            <ac:picMk id="4" creationId="{A817D0B9-8321-40B1-8A8E-721938A7F2EA}"/>
          </ac:picMkLst>
        </pc:picChg>
        <pc:picChg chg="add mod ord">
          <ac:chgData name="Lillian Spackman" userId="e1fce217-e024-4efb-9b8a-096a30415024" providerId="ADAL" clId="{D0E7C810-13DF-4663-B1A1-B4F11E18ACED}" dt="2019-12-03T16:53:04.685" v="76" actId="1076"/>
          <ac:picMkLst>
            <pc:docMk/>
            <pc:sldMk cId="2405316380" sldId="278"/>
            <ac:picMk id="5" creationId="{80F31756-6097-4233-8F65-498EBEC392F5}"/>
          </ac:picMkLst>
        </pc:picChg>
      </pc:sldChg>
      <pc:sldChg chg="addSp delSp modSp">
        <pc:chgData name="Lillian Spackman" userId="e1fce217-e024-4efb-9b8a-096a30415024" providerId="ADAL" clId="{D0E7C810-13DF-4663-B1A1-B4F11E18ACED}" dt="2019-12-03T17:14:54.961" v="355"/>
        <pc:sldMkLst>
          <pc:docMk/>
          <pc:sldMk cId="2769955365" sldId="279"/>
        </pc:sldMkLst>
        <pc:spChg chg="mod">
          <ac:chgData name="Lillian Spackman" userId="e1fce217-e024-4efb-9b8a-096a30415024" providerId="ADAL" clId="{D0E7C810-13DF-4663-B1A1-B4F11E18ACED}" dt="2019-12-03T16:58:17.825" v="132" actId="14100"/>
          <ac:spMkLst>
            <pc:docMk/>
            <pc:sldMk cId="2769955365" sldId="279"/>
            <ac:spMk id="6" creationId="{A6BD6648-5F5C-47FE-9697-8DF9F5DCC70F}"/>
          </ac:spMkLst>
        </pc:spChg>
        <pc:spChg chg="del mod">
          <ac:chgData name="Lillian Spackman" userId="e1fce217-e024-4efb-9b8a-096a30415024" providerId="ADAL" clId="{D0E7C810-13DF-4663-B1A1-B4F11E18ACED}" dt="2019-12-03T17:14:54.019" v="354" actId="478"/>
          <ac:spMkLst>
            <pc:docMk/>
            <pc:sldMk cId="2769955365" sldId="279"/>
            <ac:spMk id="7" creationId="{B4915356-F329-4867-91C3-CC8A180E4E65}"/>
          </ac:spMkLst>
        </pc:spChg>
        <pc:spChg chg="add">
          <ac:chgData name="Lillian Spackman" userId="e1fce217-e024-4efb-9b8a-096a30415024" providerId="ADAL" clId="{D0E7C810-13DF-4663-B1A1-B4F11E18ACED}" dt="2019-12-03T17:14:54.961" v="355"/>
          <ac:spMkLst>
            <pc:docMk/>
            <pc:sldMk cId="2769955365" sldId="279"/>
            <ac:spMk id="8" creationId="{F2783CA9-8F84-43A0-8161-51D604DF3448}"/>
          </ac:spMkLst>
        </pc:spChg>
        <pc:picChg chg="add mod ord">
          <ac:chgData name="Lillian Spackman" userId="e1fce217-e024-4efb-9b8a-096a30415024" providerId="ADAL" clId="{D0E7C810-13DF-4663-B1A1-B4F11E18ACED}" dt="2019-12-03T16:58:08.448" v="130" actId="14100"/>
          <ac:picMkLst>
            <pc:docMk/>
            <pc:sldMk cId="2769955365" sldId="279"/>
            <ac:picMk id="3" creationId="{60A5F44A-BFC2-4653-8C90-63DFFEC0D1A7}"/>
          </ac:picMkLst>
        </pc:picChg>
        <pc:picChg chg="del">
          <ac:chgData name="Lillian Spackman" userId="e1fce217-e024-4efb-9b8a-096a30415024" providerId="ADAL" clId="{D0E7C810-13DF-4663-B1A1-B4F11E18ACED}" dt="2019-12-03T16:50:28.322" v="41" actId="478"/>
          <ac:picMkLst>
            <pc:docMk/>
            <pc:sldMk cId="2769955365" sldId="279"/>
            <ac:picMk id="4" creationId="{9D6E2574-83B6-42AB-BCCE-33C79D7A0301}"/>
          </ac:picMkLst>
        </pc:picChg>
      </pc:sldChg>
      <pc:sldChg chg="addSp delSp">
        <pc:chgData name="Lillian Spackman" userId="e1fce217-e024-4efb-9b8a-096a30415024" providerId="ADAL" clId="{D0E7C810-13DF-4663-B1A1-B4F11E18ACED}" dt="2019-12-03T17:15:11.278" v="362"/>
        <pc:sldMkLst>
          <pc:docMk/>
          <pc:sldMk cId="1956113606" sldId="280"/>
        </pc:sldMkLst>
        <pc:spChg chg="del">
          <ac:chgData name="Lillian Spackman" userId="e1fce217-e024-4efb-9b8a-096a30415024" providerId="ADAL" clId="{D0E7C810-13DF-4663-B1A1-B4F11E18ACED}" dt="2019-12-03T17:15:10.430" v="361" actId="478"/>
          <ac:spMkLst>
            <pc:docMk/>
            <pc:sldMk cId="1956113606" sldId="280"/>
            <ac:spMk id="14" creationId="{EB27CC7C-BFDA-4E30-88A7-BD7EB9300DE6}"/>
          </ac:spMkLst>
        </pc:spChg>
        <pc:spChg chg="add">
          <ac:chgData name="Lillian Spackman" userId="e1fce217-e024-4efb-9b8a-096a30415024" providerId="ADAL" clId="{D0E7C810-13DF-4663-B1A1-B4F11E18ACED}" dt="2019-12-03T17:15:11.278" v="362"/>
          <ac:spMkLst>
            <pc:docMk/>
            <pc:sldMk cId="1956113606" sldId="280"/>
            <ac:spMk id="16" creationId="{B726B821-0D9A-49A9-B3B2-2405BDA5B56B}"/>
          </ac:spMkLst>
        </pc:spChg>
      </pc:sldChg>
      <pc:sldChg chg="addSp delSp modSp modAnim">
        <pc:chgData name="Lillian Spackman" userId="e1fce217-e024-4efb-9b8a-096a30415024" providerId="ADAL" clId="{D0E7C810-13DF-4663-B1A1-B4F11E18ACED}" dt="2019-12-03T17:15:16.138" v="364"/>
        <pc:sldMkLst>
          <pc:docMk/>
          <pc:sldMk cId="2774834833" sldId="281"/>
        </pc:sldMkLst>
        <pc:spChg chg="mod">
          <ac:chgData name="Lillian Spackman" userId="e1fce217-e024-4efb-9b8a-096a30415024" providerId="ADAL" clId="{D0E7C810-13DF-4663-B1A1-B4F11E18ACED}" dt="2019-12-02T17:12:29.757" v="1" actId="164"/>
          <ac:spMkLst>
            <pc:docMk/>
            <pc:sldMk cId="2774834833" sldId="281"/>
            <ac:spMk id="3" creationId="{3D9BA2A5-84A4-4BCC-B6C5-B4039844C550}"/>
          </ac:spMkLst>
        </pc:spChg>
        <pc:spChg chg="mod">
          <ac:chgData name="Lillian Spackman" userId="e1fce217-e024-4efb-9b8a-096a30415024" providerId="ADAL" clId="{D0E7C810-13DF-4663-B1A1-B4F11E18ACED}" dt="2019-12-02T17:12:29.757" v="1" actId="164"/>
          <ac:spMkLst>
            <pc:docMk/>
            <pc:sldMk cId="2774834833" sldId="281"/>
            <ac:spMk id="4" creationId="{07BB251B-CF99-4D2D-9F64-263C276397C6}"/>
          </ac:spMkLst>
        </pc:spChg>
        <pc:spChg chg="mod">
          <ac:chgData name="Lillian Spackman" userId="e1fce217-e024-4efb-9b8a-096a30415024" providerId="ADAL" clId="{D0E7C810-13DF-4663-B1A1-B4F11E18ACED}" dt="2019-12-02T17:12:59.962" v="3" actId="164"/>
          <ac:spMkLst>
            <pc:docMk/>
            <pc:sldMk cId="2774834833" sldId="281"/>
            <ac:spMk id="5" creationId="{3F8A6AF1-7A9F-434A-82CD-B45A496B6EFE}"/>
          </ac:spMkLst>
        </pc:spChg>
        <pc:spChg chg="del">
          <ac:chgData name="Lillian Spackman" userId="e1fce217-e024-4efb-9b8a-096a30415024" providerId="ADAL" clId="{D0E7C810-13DF-4663-B1A1-B4F11E18ACED}" dt="2019-12-03T17:15:15.223" v="363" actId="478"/>
          <ac:spMkLst>
            <pc:docMk/>
            <pc:sldMk cId="2774834833" sldId="281"/>
            <ac:spMk id="6" creationId="{45373161-81E8-41A5-A044-B5854C1105F4}"/>
          </ac:spMkLst>
        </pc:spChg>
        <pc:spChg chg="mod">
          <ac:chgData name="Lillian Spackman" userId="e1fce217-e024-4efb-9b8a-096a30415024" providerId="ADAL" clId="{D0E7C810-13DF-4663-B1A1-B4F11E18ACED}" dt="2019-12-02T17:12:59.962" v="3" actId="164"/>
          <ac:spMkLst>
            <pc:docMk/>
            <pc:sldMk cId="2774834833" sldId="281"/>
            <ac:spMk id="24" creationId="{5BC61F7D-96CA-4D61-A33A-62D48CCAEA1B}"/>
          </ac:spMkLst>
        </pc:spChg>
        <pc:spChg chg="mod">
          <ac:chgData name="Lillian Spackman" userId="e1fce217-e024-4efb-9b8a-096a30415024" providerId="ADAL" clId="{D0E7C810-13DF-4663-B1A1-B4F11E18ACED}" dt="2019-12-02T17:12:29.757" v="1" actId="164"/>
          <ac:spMkLst>
            <pc:docMk/>
            <pc:sldMk cId="2774834833" sldId="281"/>
            <ac:spMk id="25" creationId="{B89C4EC2-F100-42A2-9651-67EDE462AF30}"/>
          </ac:spMkLst>
        </pc:spChg>
        <pc:spChg chg="mod">
          <ac:chgData name="Lillian Spackman" userId="e1fce217-e024-4efb-9b8a-096a30415024" providerId="ADAL" clId="{D0E7C810-13DF-4663-B1A1-B4F11E18ACED}" dt="2019-12-02T17:12:59.962" v="3" actId="164"/>
          <ac:spMkLst>
            <pc:docMk/>
            <pc:sldMk cId="2774834833" sldId="281"/>
            <ac:spMk id="26" creationId="{77C226E1-3F2B-49A3-855B-8B8153E45A42}"/>
          </ac:spMkLst>
        </pc:spChg>
        <pc:spChg chg="mod">
          <ac:chgData name="Lillian Spackman" userId="e1fce217-e024-4efb-9b8a-096a30415024" providerId="ADAL" clId="{D0E7C810-13DF-4663-B1A1-B4F11E18ACED}" dt="2019-12-02T17:13:34.482" v="6" actId="164"/>
          <ac:spMkLst>
            <pc:docMk/>
            <pc:sldMk cId="2774834833" sldId="281"/>
            <ac:spMk id="27" creationId="{555BA181-A3FE-4C47-A4E9-6C3C73E35D25}"/>
          </ac:spMkLst>
        </pc:spChg>
        <pc:spChg chg="mod">
          <ac:chgData name="Lillian Spackman" userId="e1fce217-e024-4efb-9b8a-096a30415024" providerId="ADAL" clId="{D0E7C810-13DF-4663-B1A1-B4F11E18ACED}" dt="2019-12-02T17:13:34.482" v="6" actId="164"/>
          <ac:spMkLst>
            <pc:docMk/>
            <pc:sldMk cId="2774834833" sldId="281"/>
            <ac:spMk id="28" creationId="{EEE08B72-ECF8-4D92-BAD4-9922B8CAC5C4}"/>
          </ac:spMkLst>
        </pc:spChg>
        <pc:spChg chg="add">
          <ac:chgData name="Lillian Spackman" userId="e1fce217-e024-4efb-9b8a-096a30415024" providerId="ADAL" clId="{D0E7C810-13DF-4663-B1A1-B4F11E18ACED}" dt="2019-12-03T17:15:16.138" v="364"/>
          <ac:spMkLst>
            <pc:docMk/>
            <pc:sldMk cId="2774834833" sldId="281"/>
            <ac:spMk id="36" creationId="{DE838DAC-8FDF-40D2-A4E8-77DA110FD06E}"/>
          </ac:spMkLst>
        </pc:spChg>
        <pc:grpChg chg="add mod">
          <ac:chgData name="Lillian Spackman" userId="e1fce217-e024-4efb-9b8a-096a30415024" providerId="ADAL" clId="{D0E7C810-13DF-4663-B1A1-B4F11E18ACED}" dt="2019-12-02T17:12:29.757" v="1" actId="164"/>
          <ac:grpSpMkLst>
            <pc:docMk/>
            <pc:sldMk cId="2774834833" sldId="281"/>
            <ac:grpSpMk id="7" creationId="{38D1492B-D755-4E67-800E-BB5C04C7DE51}"/>
          </ac:grpSpMkLst>
        </pc:grpChg>
        <pc:grpChg chg="add mod">
          <ac:chgData name="Lillian Spackman" userId="e1fce217-e024-4efb-9b8a-096a30415024" providerId="ADAL" clId="{D0E7C810-13DF-4663-B1A1-B4F11E18ACED}" dt="2019-12-02T17:12:59.962" v="3" actId="164"/>
          <ac:grpSpMkLst>
            <pc:docMk/>
            <pc:sldMk cId="2774834833" sldId="281"/>
            <ac:grpSpMk id="8" creationId="{EB0679F1-8E6D-42A5-BFC4-DADAA93D3026}"/>
          </ac:grpSpMkLst>
        </pc:grpChg>
        <pc:grpChg chg="add mod">
          <ac:chgData name="Lillian Spackman" userId="e1fce217-e024-4efb-9b8a-096a30415024" providerId="ADAL" clId="{D0E7C810-13DF-4663-B1A1-B4F11E18ACED}" dt="2019-12-02T17:13:34.482" v="6" actId="164"/>
          <ac:grpSpMkLst>
            <pc:docMk/>
            <pc:sldMk cId="2774834833" sldId="281"/>
            <ac:grpSpMk id="9" creationId="{1EB6E437-CFD9-46E9-937C-775034424BB0}"/>
          </ac:grpSpMkLst>
        </pc:grpChg>
        <pc:picChg chg="mod">
          <ac:chgData name="Lillian Spackman" userId="e1fce217-e024-4efb-9b8a-096a30415024" providerId="ADAL" clId="{D0E7C810-13DF-4663-B1A1-B4F11E18ACED}" dt="2019-12-02T17:12:29.757" v="1" actId="164"/>
          <ac:picMkLst>
            <pc:docMk/>
            <pc:sldMk cId="2774834833" sldId="281"/>
            <ac:picMk id="20" creationId="{71651DA6-F608-4DF3-B436-3602709EA37C}"/>
          </ac:picMkLst>
        </pc:picChg>
        <pc:picChg chg="mod">
          <ac:chgData name="Lillian Spackman" userId="e1fce217-e024-4efb-9b8a-096a30415024" providerId="ADAL" clId="{D0E7C810-13DF-4663-B1A1-B4F11E18ACED}" dt="2019-12-02T17:12:59.962" v="3" actId="164"/>
          <ac:picMkLst>
            <pc:docMk/>
            <pc:sldMk cId="2774834833" sldId="281"/>
            <ac:picMk id="21" creationId="{13AA1241-6BA4-44B3-B8F0-E98F76FEF094}"/>
          </ac:picMkLst>
        </pc:picChg>
        <pc:picChg chg="mod">
          <ac:chgData name="Lillian Spackman" userId="e1fce217-e024-4efb-9b8a-096a30415024" providerId="ADAL" clId="{D0E7C810-13DF-4663-B1A1-B4F11E18ACED}" dt="2019-12-02T17:12:29.757" v="1" actId="164"/>
          <ac:picMkLst>
            <pc:docMk/>
            <pc:sldMk cId="2774834833" sldId="281"/>
            <ac:picMk id="22" creationId="{C240FD75-0EED-4D2B-999A-713E24CB94CB}"/>
          </ac:picMkLst>
        </pc:picChg>
        <pc:picChg chg="mod">
          <ac:chgData name="Lillian Spackman" userId="e1fce217-e024-4efb-9b8a-096a30415024" providerId="ADAL" clId="{D0E7C810-13DF-4663-B1A1-B4F11E18ACED}" dt="2019-12-02T17:12:59.962" v="3" actId="164"/>
          <ac:picMkLst>
            <pc:docMk/>
            <pc:sldMk cId="2774834833" sldId="281"/>
            <ac:picMk id="23" creationId="{1006ED17-B4C7-4CDE-B781-BFBBB9DC81C3}"/>
          </ac:picMkLst>
        </pc:picChg>
        <pc:picChg chg="mod">
          <ac:chgData name="Lillian Spackman" userId="e1fce217-e024-4efb-9b8a-096a30415024" providerId="ADAL" clId="{D0E7C810-13DF-4663-B1A1-B4F11E18ACED}" dt="2019-12-02T17:13:34.482" v="6" actId="164"/>
          <ac:picMkLst>
            <pc:docMk/>
            <pc:sldMk cId="2774834833" sldId="281"/>
            <ac:picMk id="31" creationId="{6448006A-5C3D-4E48-BE87-0783BC46BFC7}"/>
          </ac:picMkLst>
        </pc:picChg>
        <pc:picChg chg="mod">
          <ac:chgData name="Lillian Spackman" userId="e1fce217-e024-4efb-9b8a-096a30415024" providerId="ADAL" clId="{D0E7C810-13DF-4663-B1A1-B4F11E18ACED}" dt="2019-12-02T17:13:34.482" v="6" actId="164"/>
          <ac:picMkLst>
            <pc:docMk/>
            <pc:sldMk cId="2774834833" sldId="281"/>
            <ac:picMk id="48" creationId="{BFA5E546-27FA-49B1-AA75-486B16903E46}"/>
          </ac:picMkLst>
        </pc:picChg>
        <pc:picChg chg="mod">
          <ac:chgData name="Lillian Spackman" userId="e1fce217-e024-4efb-9b8a-096a30415024" providerId="ADAL" clId="{D0E7C810-13DF-4663-B1A1-B4F11E18ACED}" dt="2019-12-02T17:12:59.962" v="3" actId="164"/>
          <ac:picMkLst>
            <pc:docMk/>
            <pc:sldMk cId="2774834833" sldId="281"/>
            <ac:picMk id="49" creationId="{A80FD9AF-F127-46FE-864E-D72E3F05594D}"/>
          </ac:picMkLst>
        </pc:picChg>
        <pc:picChg chg="mod">
          <ac:chgData name="Lillian Spackman" userId="e1fce217-e024-4efb-9b8a-096a30415024" providerId="ADAL" clId="{D0E7C810-13DF-4663-B1A1-B4F11E18ACED}" dt="2019-12-02T17:12:59.962" v="3" actId="164"/>
          <ac:picMkLst>
            <pc:docMk/>
            <pc:sldMk cId="2774834833" sldId="281"/>
            <ac:picMk id="58" creationId="{84CA0080-B01A-44E6-BDB5-BAEF74AF2523}"/>
          </ac:picMkLst>
        </pc:picChg>
      </pc:sldChg>
      <pc:sldChg chg="addSp delSp modSp">
        <pc:chgData name="Lillian Spackman" userId="e1fce217-e024-4efb-9b8a-096a30415024" providerId="ADAL" clId="{D0E7C810-13DF-4663-B1A1-B4F11E18ACED}" dt="2019-12-03T17:14:59.174" v="357"/>
        <pc:sldMkLst>
          <pc:docMk/>
          <pc:sldMk cId="3517113359" sldId="282"/>
        </pc:sldMkLst>
        <pc:spChg chg="del">
          <ac:chgData name="Lillian Spackman" userId="e1fce217-e024-4efb-9b8a-096a30415024" providerId="ADAL" clId="{D0E7C810-13DF-4663-B1A1-B4F11E18ACED}" dt="2019-12-03T17:14:58.271" v="356" actId="478"/>
          <ac:spMkLst>
            <pc:docMk/>
            <pc:sldMk cId="3517113359" sldId="282"/>
            <ac:spMk id="15" creationId="{538108E1-1620-4936-B6AE-8AC360A40D9F}"/>
          </ac:spMkLst>
        </pc:spChg>
        <pc:spChg chg="add">
          <ac:chgData name="Lillian Spackman" userId="e1fce217-e024-4efb-9b8a-096a30415024" providerId="ADAL" clId="{D0E7C810-13DF-4663-B1A1-B4F11E18ACED}" dt="2019-12-03T17:14:59.174" v="357"/>
          <ac:spMkLst>
            <pc:docMk/>
            <pc:sldMk cId="3517113359" sldId="282"/>
            <ac:spMk id="36" creationId="{14C1FDFF-F1A4-4244-98B3-26054F488DDD}"/>
          </ac:spMkLst>
        </pc:spChg>
        <pc:grpChg chg="mod">
          <ac:chgData name="Lillian Spackman" userId="e1fce217-e024-4efb-9b8a-096a30415024" providerId="ADAL" clId="{D0E7C810-13DF-4663-B1A1-B4F11E18ACED}" dt="2019-12-03T16:59:50.301" v="148" actId="1076"/>
          <ac:grpSpMkLst>
            <pc:docMk/>
            <pc:sldMk cId="3517113359" sldId="282"/>
            <ac:grpSpMk id="8" creationId="{6BB41B4F-24C9-473E-9F1A-3BD745284297}"/>
          </ac:grpSpMkLst>
        </pc:grpChg>
        <pc:grpChg chg="mod">
          <ac:chgData name="Lillian Spackman" userId="e1fce217-e024-4efb-9b8a-096a30415024" providerId="ADAL" clId="{D0E7C810-13DF-4663-B1A1-B4F11E18ACED}" dt="2019-12-03T16:59:29.634" v="145" actId="1036"/>
          <ac:grpSpMkLst>
            <pc:docMk/>
            <pc:sldMk cId="3517113359" sldId="282"/>
            <ac:grpSpMk id="13" creationId="{11CD6FCC-483C-49A1-87D7-BF1F8D1598DC}"/>
          </ac:grpSpMkLst>
        </pc:grpChg>
        <pc:picChg chg="del">
          <ac:chgData name="Lillian Spackman" userId="e1fce217-e024-4efb-9b8a-096a30415024" providerId="ADAL" clId="{D0E7C810-13DF-4663-B1A1-B4F11E18ACED}" dt="2019-12-03T16:50:31.163" v="42" actId="478"/>
          <ac:picMkLst>
            <pc:docMk/>
            <pc:sldMk cId="3517113359" sldId="282"/>
            <ac:picMk id="3" creationId="{8CB4FCA0-E2AF-4B5F-98A1-5529096F195F}"/>
          </ac:picMkLst>
        </pc:picChg>
        <pc:picChg chg="add mod ord">
          <ac:chgData name="Lillian Spackman" userId="e1fce217-e024-4efb-9b8a-096a30415024" providerId="ADAL" clId="{D0E7C810-13DF-4663-B1A1-B4F11E18ACED}" dt="2019-12-03T16:59:21.703" v="139" actId="1076"/>
          <ac:picMkLst>
            <pc:docMk/>
            <pc:sldMk cId="3517113359" sldId="282"/>
            <ac:picMk id="7" creationId="{4DC72EE3-DD1C-4AF6-B2E7-4098E1ECEC51}"/>
          </ac:picMkLst>
        </pc:picChg>
        <pc:cxnChg chg="mod">
          <ac:chgData name="Lillian Spackman" userId="e1fce217-e024-4efb-9b8a-096a30415024" providerId="ADAL" clId="{D0E7C810-13DF-4663-B1A1-B4F11E18ACED}" dt="2019-12-03T16:59:44.192" v="147" actId="14100"/>
          <ac:cxnSpMkLst>
            <pc:docMk/>
            <pc:sldMk cId="3517113359" sldId="282"/>
            <ac:cxnSpMk id="16" creationId="{F9801F36-A6A9-40A2-A903-669AB02D0C27}"/>
          </ac:cxnSpMkLst>
        </pc:cxnChg>
        <pc:cxnChg chg="mod">
          <ac:chgData name="Lillian Spackman" userId="e1fce217-e024-4efb-9b8a-096a30415024" providerId="ADAL" clId="{D0E7C810-13DF-4663-B1A1-B4F11E18ACED}" dt="2019-12-03T16:59:29.634" v="145" actId="1036"/>
          <ac:cxnSpMkLst>
            <pc:docMk/>
            <pc:sldMk cId="3517113359" sldId="282"/>
            <ac:cxnSpMk id="18" creationId="{C00DF1B3-91E8-42F2-905F-2080E3A0DC4B}"/>
          </ac:cxnSpMkLst>
        </pc:cxnChg>
      </pc:sldChg>
      <pc:sldChg chg="addSp delSp modSp">
        <pc:chgData name="Lillian Spackman" userId="e1fce217-e024-4efb-9b8a-096a30415024" providerId="ADAL" clId="{D0E7C810-13DF-4663-B1A1-B4F11E18ACED}" dt="2019-12-03T17:14:36.458" v="346"/>
        <pc:sldMkLst>
          <pc:docMk/>
          <pc:sldMk cId="1647519993" sldId="283"/>
        </pc:sldMkLst>
        <pc:spChg chg="del">
          <ac:chgData name="Lillian Spackman" userId="e1fce217-e024-4efb-9b8a-096a30415024" providerId="ADAL" clId="{D0E7C810-13DF-4663-B1A1-B4F11E18ACED}" dt="2019-12-03T17:14:35.462" v="345" actId="478"/>
          <ac:spMkLst>
            <pc:docMk/>
            <pc:sldMk cId="1647519993" sldId="283"/>
            <ac:spMk id="8" creationId="{C726A237-6A1D-45F5-92F9-5E797CB6368B}"/>
          </ac:spMkLst>
        </pc:spChg>
        <pc:spChg chg="add">
          <ac:chgData name="Lillian Spackman" userId="e1fce217-e024-4efb-9b8a-096a30415024" providerId="ADAL" clId="{D0E7C810-13DF-4663-B1A1-B4F11E18ACED}" dt="2019-12-03T17:14:36.458" v="346"/>
          <ac:spMkLst>
            <pc:docMk/>
            <pc:sldMk cId="1647519993" sldId="283"/>
            <ac:spMk id="9" creationId="{BF4AFE06-6628-4714-A08A-DF93906D2C7C}"/>
          </ac:spMkLst>
        </pc:spChg>
        <pc:spChg chg="mod">
          <ac:chgData name="Lillian Spackman" userId="e1fce217-e024-4efb-9b8a-096a30415024" providerId="ADAL" clId="{D0E7C810-13DF-4663-B1A1-B4F11E18ACED}" dt="2019-12-03T16:56:54.432" v="121" actId="1038"/>
          <ac:spMkLst>
            <pc:docMk/>
            <pc:sldMk cId="1647519993" sldId="283"/>
            <ac:spMk id="14" creationId="{0BA8F641-312C-46E9-ADD1-804F2FFADBC2}"/>
          </ac:spMkLst>
        </pc:spChg>
        <pc:spChg chg="mod">
          <ac:chgData name="Lillian Spackman" userId="e1fce217-e024-4efb-9b8a-096a30415024" providerId="ADAL" clId="{D0E7C810-13DF-4663-B1A1-B4F11E18ACED}" dt="2019-12-03T16:56:49.850" v="118" actId="1038"/>
          <ac:spMkLst>
            <pc:docMk/>
            <pc:sldMk cId="1647519993" sldId="283"/>
            <ac:spMk id="15" creationId="{5045EDFD-532C-44A1-B03A-2665CEF339EE}"/>
          </ac:spMkLst>
        </pc:spChg>
        <pc:picChg chg="del">
          <ac:chgData name="Lillian Spackman" userId="e1fce217-e024-4efb-9b8a-096a30415024" providerId="ADAL" clId="{D0E7C810-13DF-4663-B1A1-B4F11E18ACED}" dt="2019-12-03T16:50:20.066" v="35" actId="478"/>
          <ac:picMkLst>
            <pc:docMk/>
            <pc:sldMk cId="1647519993" sldId="283"/>
            <ac:picMk id="3" creationId="{080D7175-C3CD-49AC-B47C-9968093C41EB}"/>
          </ac:picMkLst>
        </pc:picChg>
        <pc:picChg chg="add mod ord">
          <ac:chgData name="Lillian Spackman" userId="e1fce217-e024-4efb-9b8a-096a30415024" providerId="ADAL" clId="{D0E7C810-13DF-4663-B1A1-B4F11E18ACED}" dt="2019-12-03T16:56:41.855" v="112" actId="1076"/>
          <ac:picMkLst>
            <pc:docMk/>
            <pc:sldMk cId="1647519993" sldId="283"/>
            <ac:picMk id="4" creationId="{B281319C-EEDC-4B63-A8C6-447F26EDE964}"/>
          </ac:picMkLst>
        </pc:picChg>
      </pc:sldChg>
      <pc:sldChg chg="addSp">
        <pc:chgData name="Lillian Spackman" userId="e1fce217-e024-4efb-9b8a-096a30415024" providerId="ADAL" clId="{D0E7C810-13DF-4663-B1A1-B4F11E18ACED}" dt="2019-12-03T17:15:22.068" v="366"/>
        <pc:sldMkLst>
          <pc:docMk/>
          <pc:sldMk cId="1388666124" sldId="286"/>
        </pc:sldMkLst>
        <pc:spChg chg="add">
          <ac:chgData name="Lillian Spackman" userId="e1fce217-e024-4efb-9b8a-096a30415024" providerId="ADAL" clId="{D0E7C810-13DF-4663-B1A1-B4F11E18ACED}" dt="2019-12-03T17:15:22.068" v="366"/>
          <ac:spMkLst>
            <pc:docMk/>
            <pc:sldMk cId="1388666124" sldId="286"/>
            <ac:spMk id="5" creationId="{27C62DCF-998A-4376-A01D-852EDB282439}"/>
          </ac:spMkLst>
        </pc:spChg>
      </pc:sldChg>
      <pc:sldChg chg="del">
        <pc:chgData name="Lillian Spackman" userId="e1fce217-e024-4efb-9b8a-096a30415024" providerId="ADAL" clId="{D0E7C810-13DF-4663-B1A1-B4F11E18ACED}" dt="2019-12-03T16:54:33.087" v="89" actId="2696"/>
        <pc:sldMkLst>
          <pc:docMk/>
          <pc:sldMk cId="44367039" sldId="287"/>
        </pc:sldMkLst>
      </pc:sldChg>
      <pc:sldChg chg="del">
        <pc:chgData name="Lillian Spackman" userId="e1fce217-e024-4efb-9b8a-096a30415024" providerId="ADAL" clId="{D0E7C810-13DF-4663-B1A1-B4F11E18ACED}" dt="2019-12-03T16:54:31.967" v="88" actId="2696"/>
        <pc:sldMkLst>
          <pc:docMk/>
          <pc:sldMk cId="2653783273" sldId="288"/>
        </pc:sldMkLst>
      </pc:sldChg>
      <pc:sldChg chg="addSp delSp modSp">
        <pc:chgData name="Lillian Spackman" userId="e1fce217-e024-4efb-9b8a-096a30415024" providerId="ADAL" clId="{D0E7C810-13DF-4663-B1A1-B4F11E18ACED}" dt="2019-12-03T17:15:06.798" v="360"/>
        <pc:sldMkLst>
          <pc:docMk/>
          <pc:sldMk cId="3868567773" sldId="290"/>
        </pc:sldMkLst>
        <pc:spChg chg="del">
          <ac:chgData name="Lillian Spackman" userId="e1fce217-e024-4efb-9b8a-096a30415024" providerId="ADAL" clId="{D0E7C810-13DF-4663-B1A1-B4F11E18ACED}" dt="2019-12-03T17:15:05.923" v="359" actId="478"/>
          <ac:spMkLst>
            <pc:docMk/>
            <pc:sldMk cId="3868567773" sldId="290"/>
            <ac:spMk id="7" creationId="{94C19A6C-A098-4BBB-9CE7-BFEFB64FD20E}"/>
          </ac:spMkLst>
        </pc:spChg>
        <pc:spChg chg="add">
          <ac:chgData name="Lillian Spackman" userId="e1fce217-e024-4efb-9b8a-096a30415024" providerId="ADAL" clId="{D0E7C810-13DF-4663-B1A1-B4F11E18ACED}" dt="2019-12-03T17:15:06.798" v="360"/>
          <ac:spMkLst>
            <pc:docMk/>
            <pc:sldMk cId="3868567773" sldId="290"/>
            <ac:spMk id="10" creationId="{51E971FF-0ED6-47C6-8510-5DF68EE01B2D}"/>
          </ac:spMkLst>
        </pc:spChg>
        <pc:picChg chg="add mod ord">
          <ac:chgData name="Lillian Spackman" userId="e1fce217-e024-4efb-9b8a-096a30415024" providerId="ADAL" clId="{D0E7C810-13DF-4663-B1A1-B4F11E18ACED}" dt="2019-12-03T16:56:21.349" v="111" actId="14100"/>
          <ac:picMkLst>
            <pc:docMk/>
            <pc:sldMk cId="3868567773" sldId="290"/>
            <ac:picMk id="3" creationId="{61393CB2-8DAA-464A-B3A8-6787F0AA1BF0}"/>
          </ac:picMkLst>
        </pc:picChg>
        <pc:picChg chg="del">
          <ac:chgData name="Lillian Spackman" userId="e1fce217-e024-4efb-9b8a-096a30415024" providerId="ADAL" clId="{D0E7C810-13DF-4663-B1A1-B4F11E18ACED}" dt="2019-12-03T16:50:33.681" v="43" actId="478"/>
          <ac:picMkLst>
            <pc:docMk/>
            <pc:sldMk cId="3868567773" sldId="290"/>
            <ac:picMk id="9" creationId="{FC492941-FE00-4E88-B328-8571AD1080B3}"/>
          </ac:picMkLst>
        </pc:picChg>
      </pc:sldChg>
      <pc:sldChg chg="addSp delSp">
        <pc:chgData name="Lillian Spackman" userId="e1fce217-e024-4efb-9b8a-096a30415024" providerId="ADAL" clId="{D0E7C810-13DF-4663-B1A1-B4F11E18ACED}" dt="2019-12-03T17:14:02.241" v="337"/>
        <pc:sldMkLst>
          <pc:docMk/>
          <pc:sldMk cId="1881598208" sldId="291"/>
        </pc:sldMkLst>
        <pc:spChg chg="del">
          <ac:chgData name="Lillian Spackman" userId="e1fce217-e024-4efb-9b8a-096a30415024" providerId="ADAL" clId="{D0E7C810-13DF-4663-B1A1-B4F11E18ACED}" dt="2019-12-03T17:14:01.283" v="336" actId="478"/>
          <ac:spMkLst>
            <pc:docMk/>
            <pc:sldMk cId="1881598208" sldId="291"/>
            <ac:spMk id="9" creationId="{AF91C358-0CC4-458E-B7F6-70CBCA8D7893}"/>
          </ac:spMkLst>
        </pc:spChg>
        <pc:spChg chg="add">
          <ac:chgData name="Lillian Spackman" userId="e1fce217-e024-4efb-9b8a-096a30415024" providerId="ADAL" clId="{D0E7C810-13DF-4663-B1A1-B4F11E18ACED}" dt="2019-12-03T17:14:02.241" v="337"/>
          <ac:spMkLst>
            <pc:docMk/>
            <pc:sldMk cId="1881598208" sldId="291"/>
            <ac:spMk id="25" creationId="{ED0FC031-619F-49AA-9646-8EC16A63F877}"/>
          </ac:spMkLst>
        </pc:spChg>
      </pc:sldChg>
      <pc:sldChg chg="modSp">
        <pc:chgData name="Lillian Spackman" userId="e1fce217-e024-4efb-9b8a-096a30415024" providerId="ADAL" clId="{D0E7C810-13DF-4663-B1A1-B4F11E18ACED}" dt="2019-12-03T17:12:12.654" v="295" actId="1076"/>
        <pc:sldMkLst>
          <pc:docMk/>
          <pc:sldMk cId="1726962834" sldId="292"/>
        </pc:sldMkLst>
        <pc:spChg chg="mod">
          <ac:chgData name="Lillian Spackman" userId="e1fce217-e024-4efb-9b8a-096a30415024" providerId="ADAL" clId="{D0E7C810-13DF-4663-B1A1-B4F11E18ACED}" dt="2019-12-03T17:12:12.654" v="295" actId="1076"/>
          <ac:spMkLst>
            <pc:docMk/>
            <pc:sldMk cId="1726962834" sldId="292"/>
            <ac:spMk id="9" creationId="{67343053-01AF-4811-8B83-7C1E815A9067}"/>
          </ac:spMkLst>
        </pc:spChg>
      </pc:sldChg>
      <pc:sldChg chg="addSp delSp">
        <pc:chgData name="Lillian Spackman" userId="e1fce217-e024-4efb-9b8a-096a30415024" providerId="ADAL" clId="{D0E7C810-13DF-4663-B1A1-B4F11E18ACED}" dt="2019-12-03T17:13:39.361" v="329"/>
        <pc:sldMkLst>
          <pc:docMk/>
          <pc:sldMk cId="2671538000" sldId="297"/>
        </pc:sldMkLst>
        <pc:spChg chg="del">
          <ac:chgData name="Lillian Spackman" userId="e1fce217-e024-4efb-9b8a-096a30415024" providerId="ADAL" clId="{D0E7C810-13DF-4663-B1A1-B4F11E18ACED}" dt="2019-12-03T17:13:38.567" v="328" actId="478"/>
          <ac:spMkLst>
            <pc:docMk/>
            <pc:sldMk cId="2671538000" sldId="297"/>
            <ac:spMk id="13" creationId="{8EFF526D-88DD-4B6C-B9BC-0A706CABB8D0}"/>
          </ac:spMkLst>
        </pc:spChg>
        <pc:spChg chg="add">
          <ac:chgData name="Lillian Spackman" userId="e1fce217-e024-4efb-9b8a-096a30415024" providerId="ADAL" clId="{D0E7C810-13DF-4663-B1A1-B4F11E18ACED}" dt="2019-12-03T17:13:39.361" v="329"/>
          <ac:spMkLst>
            <pc:docMk/>
            <pc:sldMk cId="2671538000" sldId="297"/>
            <ac:spMk id="49" creationId="{B9CC7737-357D-4B6A-BEBF-4F522EF36D73}"/>
          </ac:spMkLst>
        </pc:spChg>
      </pc:sldChg>
      <pc:sldChg chg="del">
        <pc:chgData name="Lillian Spackman" userId="e1fce217-e024-4efb-9b8a-096a30415024" providerId="ADAL" clId="{D0E7C810-13DF-4663-B1A1-B4F11E18ACED}" dt="2019-12-03T16:54:25.686" v="85" actId="2696"/>
        <pc:sldMkLst>
          <pc:docMk/>
          <pc:sldMk cId="3074073468" sldId="304"/>
        </pc:sldMkLst>
      </pc:sldChg>
      <pc:sldChg chg="addSp delSp modSp delAnim">
        <pc:chgData name="Lillian Spackman" userId="e1fce217-e024-4efb-9b8a-096a30415024" providerId="ADAL" clId="{D0E7C810-13DF-4663-B1A1-B4F11E18ACED}" dt="2019-12-03T17:15:02.456" v="358"/>
        <pc:sldMkLst>
          <pc:docMk/>
          <pc:sldMk cId="3160043697" sldId="306"/>
        </pc:sldMkLst>
        <pc:spChg chg="mod">
          <ac:chgData name="Lillian Spackman" userId="e1fce217-e024-4efb-9b8a-096a30415024" providerId="ADAL" clId="{D0E7C810-13DF-4663-B1A1-B4F11E18ACED}" dt="2019-12-03T17:09:52.798" v="285" actId="1037"/>
          <ac:spMkLst>
            <pc:docMk/>
            <pc:sldMk cId="3160043697" sldId="306"/>
            <ac:spMk id="3" creationId="{29B9DE32-FB91-4264-9FE6-1797D76F9183}"/>
          </ac:spMkLst>
        </pc:spChg>
        <pc:spChg chg="mod">
          <ac:chgData name="Lillian Spackman" userId="e1fce217-e024-4efb-9b8a-096a30415024" providerId="ADAL" clId="{D0E7C810-13DF-4663-B1A1-B4F11E18ACED}" dt="2019-12-03T17:10:26.698" v="289" actId="1076"/>
          <ac:spMkLst>
            <pc:docMk/>
            <pc:sldMk cId="3160043697" sldId="306"/>
            <ac:spMk id="6" creationId="{DEB78E25-ADB7-4F9E-B779-13D47F3012B7}"/>
          </ac:spMkLst>
        </pc:spChg>
        <pc:spChg chg="mod">
          <ac:chgData name="Lillian Spackman" userId="e1fce217-e024-4efb-9b8a-096a30415024" providerId="ADAL" clId="{D0E7C810-13DF-4663-B1A1-B4F11E18ACED}" dt="2019-12-03T17:10:41.274" v="292" actId="1036"/>
          <ac:spMkLst>
            <pc:docMk/>
            <pc:sldMk cId="3160043697" sldId="306"/>
            <ac:spMk id="7" creationId="{F5ACF7C4-5643-4F6C-84E8-E7328987B34E}"/>
          </ac:spMkLst>
        </pc:spChg>
        <pc:spChg chg="mod">
          <ac:chgData name="Lillian Spackman" userId="e1fce217-e024-4efb-9b8a-096a30415024" providerId="ADAL" clId="{D0E7C810-13DF-4663-B1A1-B4F11E18ACED}" dt="2019-12-03T17:10:15.738" v="287" actId="1076"/>
          <ac:spMkLst>
            <pc:docMk/>
            <pc:sldMk cId="3160043697" sldId="306"/>
            <ac:spMk id="8" creationId="{5F90E7EB-8AA5-4A31-AE69-3AA51B9C1DCF}"/>
          </ac:spMkLst>
        </pc:spChg>
        <pc:spChg chg="mod">
          <ac:chgData name="Lillian Spackman" userId="e1fce217-e024-4efb-9b8a-096a30415024" providerId="ADAL" clId="{D0E7C810-13DF-4663-B1A1-B4F11E18ACED}" dt="2019-12-03T17:10:12.355" v="286" actId="1076"/>
          <ac:spMkLst>
            <pc:docMk/>
            <pc:sldMk cId="3160043697" sldId="306"/>
            <ac:spMk id="9" creationId="{48F46736-8706-4A34-A9E4-B0D382D3C4F9}"/>
          </ac:spMkLst>
        </pc:spChg>
        <pc:spChg chg="mod">
          <ac:chgData name="Lillian Spackman" userId="e1fce217-e024-4efb-9b8a-096a30415024" providerId="ADAL" clId="{D0E7C810-13DF-4663-B1A1-B4F11E18ACED}" dt="2019-12-03T17:09:48.245" v="274" actId="1036"/>
          <ac:spMkLst>
            <pc:docMk/>
            <pc:sldMk cId="3160043697" sldId="306"/>
            <ac:spMk id="15" creationId="{B0C15BAF-AAA7-4299-A2E0-82A0DAFBB6A8}"/>
          </ac:spMkLst>
        </pc:spChg>
        <pc:spChg chg="mod">
          <ac:chgData name="Lillian Spackman" userId="e1fce217-e024-4efb-9b8a-096a30415024" providerId="ADAL" clId="{D0E7C810-13DF-4663-B1A1-B4F11E18ACED}" dt="2019-12-03T17:09:18.538" v="245" actId="1037"/>
          <ac:spMkLst>
            <pc:docMk/>
            <pc:sldMk cId="3160043697" sldId="306"/>
            <ac:spMk id="32" creationId="{3F5A5704-2143-4445-94D7-3CFFE2771788}"/>
          </ac:spMkLst>
        </pc:spChg>
        <pc:spChg chg="del">
          <ac:chgData name="Lillian Spackman" userId="e1fce217-e024-4efb-9b8a-096a30415024" providerId="ADAL" clId="{D0E7C810-13DF-4663-B1A1-B4F11E18ACED}" dt="2019-12-03T16:50:56.681" v="50" actId="478"/>
          <ac:spMkLst>
            <pc:docMk/>
            <pc:sldMk cId="3160043697" sldId="306"/>
            <ac:spMk id="33" creationId="{62830FC8-4B52-49E3-B5DB-87CC21AFA8A3}"/>
          </ac:spMkLst>
        </pc:spChg>
        <pc:spChg chg="add">
          <ac:chgData name="Lillian Spackman" userId="e1fce217-e024-4efb-9b8a-096a30415024" providerId="ADAL" clId="{D0E7C810-13DF-4663-B1A1-B4F11E18ACED}" dt="2019-12-03T17:15:02.456" v="358"/>
          <ac:spMkLst>
            <pc:docMk/>
            <pc:sldMk cId="3160043697" sldId="306"/>
            <ac:spMk id="34" creationId="{9F894B17-1E61-4F6E-A20B-84C7F01CA3E9}"/>
          </ac:spMkLst>
        </pc:spChg>
        <pc:grpChg chg="add mod">
          <ac:chgData name="Lillian Spackman" userId="e1fce217-e024-4efb-9b8a-096a30415024" providerId="ADAL" clId="{D0E7C810-13DF-4663-B1A1-B4F11E18ACED}" dt="2019-12-03T17:09:37.601" v="255" actId="164"/>
          <ac:grpSpMkLst>
            <pc:docMk/>
            <pc:sldMk cId="3160043697" sldId="306"/>
            <ac:grpSpMk id="16" creationId="{F2AA389F-3BFE-43CF-8563-979D32089C35}"/>
          </ac:grpSpMkLst>
        </pc:grpChg>
        <pc:picChg chg="del">
          <ac:chgData name="Lillian Spackman" userId="e1fce217-e024-4efb-9b8a-096a30415024" providerId="ADAL" clId="{D0E7C810-13DF-4663-B1A1-B4F11E18ACED}" dt="2019-12-03T16:50:38.270" v="44" actId="478"/>
          <ac:picMkLst>
            <pc:docMk/>
            <pc:sldMk cId="3160043697" sldId="306"/>
            <ac:picMk id="4" creationId="{74EC09E3-6B16-4CF9-9238-6E67B4038490}"/>
          </ac:picMkLst>
        </pc:picChg>
        <pc:picChg chg="del">
          <ac:chgData name="Lillian Spackman" userId="e1fce217-e024-4efb-9b8a-096a30415024" providerId="ADAL" clId="{D0E7C810-13DF-4663-B1A1-B4F11E18ACED}" dt="2019-12-03T16:50:39.681" v="45" actId="478"/>
          <ac:picMkLst>
            <pc:docMk/>
            <pc:sldMk cId="3160043697" sldId="306"/>
            <ac:picMk id="5" creationId="{3F2462F0-EBA2-408D-8571-23C4CA6F37FF}"/>
          </ac:picMkLst>
        </pc:picChg>
        <pc:picChg chg="add mod ord">
          <ac:chgData name="Lillian Spackman" userId="e1fce217-e024-4efb-9b8a-096a30415024" providerId="ADAL" clId="{D0E7C810-13DF-4663-B1A1-B4F11E18ACED}" dt="2019-12-03T17:09:37.601" v="255" actId="164"/>
          <ac:picMkLst>
            <pc:docMk/>
            <pc:sldMk cId="3160043697" sldId="306"/>
            <ac:picMk id="10" creationId="{70EB6205-BDBB-4651-9D12-8429287B8BAA}"/>
          </ac:picMkLst>
        </pc:picChg>
        <pc:picChg chg="add mod ord">
          <ac:chgData name="Lillian Spackman" userId="e1fce217-e024-4efb-9b8a-096a30415024" providerId="ADAL" clId="{D0E7C810-13DF-4663-B1A1-B4F11E18ACED}" dt="2019-12-03T17:09:37.601" v="255" actId="164"/>
          <ac:picMkLst>
            <pc:docMk/>
            <pc:sldMk cId="3160043697" sldId="306"/>
            <ac:picMk id="13" creationId="{6716F152-40FC-4894-9F81-C81B7B711669}"/>
          </ac:picMkLst>
        </pc:picChg>
        <pc:cxnChg chg="del">
          <ac:chgData name="Lillian Spackman" userId="e1fce217-e024-4efb-9b8a-096a30415024" providerId="ADAL" clId="{D0E7C810-13DF-4663-B1A1-B4F11E18ACED}" dt="2019-12-03T17:09:08.865" v="238" actId="478"/>
          <ac:cxnSpMkLst>
            <pc:docMk/>
            <pc:sldMk cId="3160043697" sldId="306"/>
            <ac:cxnSpMk id="22" creationId="{54F0F073-BBA5-4608-A645-CE8C4899BD5B}"/>
          </ac:cxnSpMkLst>
        </pc:cxnChg>
        <pc:cxnChg chg="mod">
          <ac:chgData name="Lillian Spackman" userId="e1fce217-e024-4efb-9b8a-096a30415024" providerId="ADAL" clId="{D0E7C810-13DF-4663-B1A1-B4F11E18ACED}" dt="2019-12-03T17:09:27.970" v="252" actId="14100"/>
          <ac:cxnSpMkLst>
            <pc:docMk/>
            <pc:sldMk cId="3160043697" sldId="306"/>
            <ac:cxnSpMk id="23" creationId="{2E89803B-8553-4D50-BA18-FEB4CB94AB74}"/>
          </ac:cxnSpMkLst>
        </pc:cxnChg>
        <pc:cxnChg chg="mod">
          <ac:chgData name="Lillian Spackman" userId="e1fce217-e024-4efb-9b8a-096a30415024" providerId="ADAL" clId="{D0E7C810-13DF-4663-B1A1-B4F11E18ACED}" dt="2019-12-03T17:09:13.186" v="239" actId="1076"/>
          <ac:cxnSpMkLst>
            <pc:docMk/>
            <pc:sldMk cId="3160043697" sldId="306"/>
            <ac:cxnSpMk id="24" creationId="{D01919D8-3BAD-4A91-A55A-59D30D068704}"/>
          </ac:cxnSpMkLst>
        </pc:cxnChg>
      </pc:sldChg>
      <pc:sldChg chg="addSp">
        <pc:chgData name="Lillian Spackman" userId="e1fce217-e024-4efb-9b8a-096a30415024" providerId="ADAL" clId="{D0E7C810-13DF-4663-B1A1-B4F11E18ACED}" dt="2019-12-03T17:15:19.602" v="365"/>
        <pc:sldMkLst>
          <pc:docMk/>
          <pc:sldMk cId="4047241828" sldId="310"/>
        </pc:sldMkLst>
        <pc:spChg chg="add">
          <ac:chgData name="Lillian Spackman" userId="e1fce217-e024-4efb-9b8a-096a30415024" providerId="ADAL" clId="{D0E7C810-13DF-4663-B1A1-B4F11E18ACED}" dt="2019-12-03T17:15:19.602" v="365"/>
          <ac:spMkLst>
            <pc:docMk/>
            <pc:sldMk cId="4047241828" sldId="310"/>
            <ac:spMk id="4" creationId="{AE1F9EA6-AA37-4BD1-BDB3-69748CFDA2AE}"/>
          </ac:spMkLst>
        </pc:spChg>
      </pc:sldChg>
      <pc:sldChg chg="del">
        <pc:chgData name="Lillian Spackman" userId="e1fce217-e024-4efb-9b8a-096a30415024" providerId="ADAL" clId="{D0E7C810-13DF-4663-B1A1-B4F11E18ACED}" dt="2019-12-03T16:54:14.768" v="78" actId="2696"/>
        <pc:sldMkLst>
          <pc:docMk/>
          <pc:sldMk cId="2976231866" sldId="313"/>
        </pc:sldMkLst>
      </pc:sldChg>
      <pc:sldChg chg="del">
        <pc:chgData name="Lillian Spackman" userId="e1fce217-e024-4efb-9b8a-096a30415024" providerId="ADAL" clId="{D0E7C810-13DF-4663-B1A1-B4F11E18ACED}" dt="2019-12-03T16:54:24.033" v="83" actId="2696"/>
        <pc:sldMkLst>
          <pc:docMk/>
          <pc:sldMk cId="2084393491" sldId="314"/>
        </pc:sldMkLst>
      </pc:sldChg>
      <pc:sldChg chg="del">
        <pc:chgData name="Lillian Spackman" userId="e1fce217-e024-4efb-9b8a-096a30415024" providerId="ADAL" clId="{D0E7C810-13DF-4663-B1A1-B4F11E18ACED}" dt="2019-12-03T16:54:23.427" v="82" actId="2696"/>
        <pc:sldMkLst>
          <pc:docMk/>
          <pc:sldMk cId="1634389437" sldId="315"/>
        </pc:sldMkLst>
      </pc:sldChg>
      <pc:sldChg chg="del">
        <pc:chgData name="Lillian Spackman" userId="e1fce217-e024-4efb-9b8a-096a30415024" providerId="ADAL" clId="{D0E7C810-13DF-4663-B1A1-B4F11E18ACED}" dt="2019-12-03T16:54:30.231" v="86" actId="2696"/>
        <pc:sldMkLst>
          <pc:docMk/>
          <pc:sldMk cId="2415114795" sldId="317"/>
        </pc:sldMkLst>
      </pc:sldChg>
      <pc:sldChg chg="del">
        <pc:chgData name="Lillian Spackman" userId="e1fce217-e024-4efb-9b8a-096a30415024" providerId="ADAL" clId="{D0E7C810-13DF-4663-B1A1-B4F11E18ACED}" dt="2019-12-03T16:54:25.098" v="84" actId="2696"/>
        <pc:sldMkLst>
          <pc:docMk/>
          <pc:sldMk cId="2241897227" sldId="318"/>
        </pc:sldMkLst>
      </pc:sldChg>
      <pc:sldChg chg="addSp delSp">
        <pc:chgData name="Lillian Spackman" userId="e1fce217-e024-4efb-9b8a-096a30415024" providerId="ADAL" clId="{D0E7C810-13DF-4663-B1A1-B4F11E18ACED}" dt="2019-12-03T17:12:33.570" v="303"/>
        <pc:sldMkLst>
          <pc:docMk/>
          <pc:sldMk cId="1941334745" sldId="319"/>
        </pc:sldMkLst>
        <pc:spChg chg="del">
          <ac:chgData name="Lillian Spackman" userId="e1fce217-e024-4efb-9b8a-096a30415024" providerId="ADAL" clId="{D0E7C810-13DF-4663-B1A1-B4F11E18ACED}" dt="2019-12-03T17:12:32.790" v="302" actId="478"/>
          <ac:spMkLst>
            <pc:docMk/>
            <pc:sldMk cId="1941334745" sldId="319"/>
            <ac:spMk id="9" creationId="{388C660D-5BDB-4A22-B56B-9D5C1F021D15}"/>
          </ac:spMkLst>
        </pc:spChg>
        <pc:spChg chg="add">
          <ac:chgData name="Lillian Spackman" userId="e1fce217-e024-4efb-9b8a-096a30415024" providerId="ADAL" clId="{D0E7C810-13DF-4663-B1A1-B4F11E18ACED}" dt="2019-12-03T17:12:33.570" v="303"/>
          <ac:spMkLst>
            <pc:docMk/>
            <pc:sldMk cId="1941334745" sldId="319"/>
            <ac:spMk id="17" creationId="{EA8BA208-22A4-49E1-B8EF-2BB13EFB791B}"/>
          </ac:spMkLst>
        </pc:spChg>
        <pc:grpChg chg="add">
          <ac:chgData name="Lillian Spackman" userId="e1fce217-e024-4efb-9b8a-096a30415024" providerId="ADAL" clId="{D0E7C810-13DF-4663-B1A1-B4F11E18ACED}" dt="2019-12-02T17:12:43.463" v="2"/>
          <ac:grpSpMkLst>
            <pc:docMk/>
            <pc:sldMk cId="1941334745" sldId="319"/>
            <ac:grpSpMk id="16" creationId="{80C1EB9A-AFD3-4957-A5D7-2DBCAD03A33A}"/>
          </ac:grpSpMkLst>
        </pc:grpChg>
      </pc:sldChg>
      <pc:sldChg chg="addSp delSp modSp">
        <pc:chgData name="Lillian Spackman" userId="e1fce217-e024-4efb-9b8a-096a30415024" providerId="ADAL" clId="{D0E7C810-13DF-4663-B1A1-B4F11E18ACED}" dt="2019-12-03T17:12:20.271" v="297"/>
        <pc:sldMkLst>
          <pc:docMk/>
          <pc:sldMk cId="1440165673" sldId="320"/>
        </pc:sldMkLst>
        <pc:spChg chg="del">
          <ac:chgData name="Lillian Spackman" userId="e1fce217-e024-4efb-9b8a-096a30415024" providerId="ADAL" clId="{D0E7C810-13DF-4663-B1A1-B4F11E18ACED}" dt="2019-12-03T17:12:19.930" v="296" actId="478"/>
          <ac:spMkLst>
            <pc:docMk/>
            <pc:sldMk cId="1440165673" sldId="320"/>
            <ac:spMk id="9" creationId="{388C660D-5BDB-4A22-B56B-9D5C1F021D15}"/>
          </ac:spMkLst>
        </pc:spChg>
        <pc:spChg chg="add">
          <ac:chgData name="Lillian Spackman" userId="e1fce217-e024-4efb-9b8a-096a30415024" providerId="ADAL" clId="{D0E7C810-13DF-4663-B1A1-B4F11E18ACED}" dt="2019-12-03T17:12:20.271" v="297"/>
          <ac:spMkLst>
            <pc:docMk/>
            <pc:sldMk cId="1440165673" sldId="320"/>
            <ac:spMk id="20" creationId="{4BAF3F0B-77BE-4A10-B44A-3E997F56156C}"/>
          </ac:spMkLst>
        </pc:spChg>
        <pc:grpChg chg="add mod">
          <ac:chgData name="Lillian Spackman" userId="e1fce217-e024-4efb-9b8a-096a30415024" providerId="ADAL" clId="{D0E7C810-13DF-4663-B1A1-B4F11E18ACED}" dt="2019-12-02T17:13:13.279" v="5" actId="1076"/>
          <ac:grpSpMkLst>
            <pc:docMk/>
            <pc:sldMk cId="1440165673" sldId="320"/>
            <ac:grpSpMk id="14" creationId="{58CF1ED9-4695-42E8-9AAA-E840A77CC2ED}"/>
          </ac:grpSpMkLst>
        </pc:grpChg>
      </pc:sldChg>
      <pc:sldChg chg="addSp delSp modSp">
        <pc:chgData name="Lillian Spackman" userId="e1fce217-e024-4efb-9b8a-096a30415024" providerId="ADAL" clId="{D0E7C810-13DF-4663-B1A1-B4F11E18ACED}" dt="2019-12-03T17:12:42.689" v="307"/>
        <pc:sldMkLst>
          <pc:docMk/>
          <pc:sldMk cId="3827879355" sldId="321"/>
        </pc:sldMkLst>
        <pc:spChg chg="del">
          <ac:chgData name="Lillian Spackman" userId="e1fce217-e024-4efb-9b8a-096a30415024" providerId="ADAL" clId="{D0E7C810-13DF-4663-B1A1-B4F11E18ACED}" dt="2019-12-03T17:12:41.574" v="306" actId="478"/>
          <ac:spMkLst>
            <pc:docMk/>
            <pc:sldMk cId="3827879355" sldId="321"/>
            <ac:spMk id="9" creationId="{388C660D-5BDB-4A22-B56B-9D5C1F021D15}"/>
          </ac:spMkLst>
        </pc:spChg>
        <pc:spChg chg="add">
          <ac:chgData name="Lillian Spackman" userId="e1fce217-e024-4efb-9b8a-096a30415024" providerId="ADAL" clId="{D0E7C810-13DF-4663-B1A1-B4F11E18ACED}" dt="2019-12-03T17:12:42.689" v="307"/>
          <ac:spMkLst>
            <pc:docMk/>
            <pc:sldMk cId="3827879355" sldId="321"/>
            <ac:spMk id="24" creationId="{8B6ED55A-83AB-4A29-94EE-C026337832F3}"/>
          </ac:spMkLst>
        </pc:spChg>
        <pc:grpChg chg="add mod">
          <ac:chgData name="Lillian Spackman" userId="e1fce217-e024-4efb-9b8a-096a30415024" providerId="ADAL" clId="{D0E7C810-13DF-4663-B1A1-B4F11E18ACED}" dt="2019-12-02T17:13:47.828" v="8" actId="1076"/>
          <ac:grpSpMkLst>
            <pc:docMk/>
            <pc:sldMk cId="3827879355" sldId="321"/>
            <ac:grpSpMk id="18" creationId="{D01B706C-763C-42CA-8FC7-D0C05E9769D3}"/>
          </ac:grpSpMkLst>
        </pc:grpChg>
      </pc:sldChg>
      <pc:sldChg chg="del">
        <pc:chgData name="Lillian Spackman" userId="e1fce217-e024-4efb-9b8a-096a30415024" providerId="ADAL" clId="{D0E7C810-13DF-4663-B1A1-B4F11E18ACED}" dt="2019-12-03T16:54:15.732" v="79" actId="2696"/>
        <pc:sldMkLst>
          <pc:docMk/>
          <pc:sldMk cId="4294820678" sldId="324"/>
        </pc:sldMkLst>
      </pc:sldChg>
      <pc:sldChg chg="addSp delSp">
        <pc:chgData name="Lillian Spackman" userId="e1fce217-e024-4efb-9b8a-096a30415024" providerId="ADAL" clId="{D0E7C810-13DF-4663-B1A1-B4F11E18ACED}" dt="2019-12-03T17:13:02.193" v="315"/>
        <pc:sldMkLst>
          <pc:docMk/>
          <pc:sldMk cId="4253825094" sldId="326"/>
        </pc:sldMkLst>
        <pc:spChg chg="del">
          <ac:chgData name="Lillian Spackman" userId="e1fce217-e024-4efb-9b8a-096a30415024" providerId="ADAL" clId="{D0E7C810-13DF-4663-B1A1-B4F11E18ACED}" dt="2019-12-03T17:13:00.663" v="314" actId="478"/>
          <ac:spMkLst>
            <pc:docMk/>
            <pc:sldMk cId="4253825094" sldId="326"/>
            <ac:spMk id="9" creationId="{AF91C358-0CC4-458E-B7F6-70CBCA8D7893}"/>
          </ac:spMkLst>
        </pc:spChg>
        <pc:spChg chg="add">
          <ac:chgData name="Lillian Spackman" userId="e1fce217-e024-4efb-9b8a-096a30415024" providerId="ADAL" clId="{D0E7C810-13DF-4663-B1A1-B4F11E18ACED}" dt="2019-12-03T17:13:02.193" v="315"/>
          <ac:spMkLst>
            <pc:docMk/>
            <pc:sldMk cId="4253825094" sldId="326"/>
            <ac:spMk id="22" creationId="{18DE161F-742E-444F-9227-337B0810025E}"/>
          </ac:spMkLst>
        </pc:spChg>
      </pc:sldChg>
      <pc:sldChg chg="addSp delSp">
        <pc:chgData name="Lillian Spackman" userId="e1fce217-e024-4efb-9b8a-096a30415024" providerId="ADAL" clId="{D0E7C810-13DF-4663-B1A1-B4F11E18ACED}" dt="2019-12-03T17:13:07.354" v="317"/>
        <pc:sldMkLst>
          <pc:docMk/>
          <pc:sldMk cId="207099663" sldId="327"/>
        </pc:sldMkLst>
        <pc:spChg chg="del">
          <ac:chgData name="Lillian Spackman" userId="e1fce217-e024-4efb-9b8a-096a30415024" providerId="ADAL" clId="{D0E7C810-13DF-4663-B1A1-B4F11E18ACED}" dt="2019-12-03T17:13:06.555" v="316" actId="478"/>
          <ac:spMkLst>
            <pc:docMk/>
            <pc:sldMk cId="207099663" sldId="327"/>
            <ac:spMk id="10" creationId="{82319953-C90D-4C1E-B090-E856517A996F}"/>
          </ac:spMkLst>
        </pc:spChg>
        <pc:spChg chg="add">
          <ac:chgData name="Lillian Spackman" userId="e1fce217-e024-4efb-9b8a-096a30415024" providerId="ADAL" clId="{D0E7C810-13DF-4663-B1A1-B4F11E18ACED}" dt="2019-12-03T17:13:07.354" v="317"/>
          <ac:spMkLst>
            <pc:docMk/>
            <pc:sldMk cId="207099663" sldId="327"/>
            <ac:spMk id="18" creationId="{983D8E47-9ABA-4E96-9881-624316B239F1}"/>
          </ac:spMkLst>
        </pc:spChg>
      </pc:sldChg>
      <pc:sldChg chg="addSp delSp">
        <pc:chgData name="Lillian Spackman" userId="e1fce217-e024-4efb-9b8a-096a30415024" providerId="ADAL" clId="{D0E7C810-13DF-4663-B1A1-B4F11E18ACED}" dt="2019-12-03T17:12:56.023" v="313"/>
        <pc:sldMkLst>
          <pc:docMk/>
          <pc:sldMk cId="1926823057" sldId="328"/>
        </pc:sldMkLst>
        <pc:spChg chg="del">
          <ac:chgData name="Lillian Spackman" userId="e1fce217-e024-4efb-9b8a-096a30415024" providerId="ADAL" clId="{D0E7C810-13DF-4663-B1A1-B4F11E18ACED}" dt="2019-12-03T17:12:54.918" v="312" actId="478"/>
          <ac:spMkLst>
            <pc:docMk/>
            <pc:sldMk cId="1926823057" sldId="328"/>
            <ac:spMk id="6" creationId="{45373161-81E8-41A5-A044-B5854C1105F4}"/>
          </ac:spMkLst>
        </pc:spChg>
        <pc:spChg chg="add">
          <ac:chgData name="Lillian Spackman" userId="e1fce217-e024-4efb-9b8a-096a30415024" providerId="ADAL" clId="{D0E7C810-13DF-4663-B1A1-B4F11E18ACED}" dt="2019-12-03T17:12:56.023" v="313"/>
          <ac:spMkLst>
            <pc:docMk/>
            <pc:sldMk cId="1926823057" sldId="328"/>
            <ac:spMk id="40" creationId="{27870919-4C17-4D1C-870C-99630701738F}"/>
          </ac:spMkLst>
        </pc:spChg>
      </pc:sldChg>
      <pc:sldChg chg="addSp delSp">
        <pc:chgData name="Lillian Spackman" userId="e1fce217-e024-4efb-9b8a-096a30415024" providerId="ADAL" clId="{D0E7C810-13DF-4663-B1A1-B4F11E18ACED}" dt="2019-12-03T17:13:12.679" v="319"/>
        <pc:sldMkLst>
          <pc:docMk/>
          <pc:sldMk cId="484839437" sldId="330"/>
        </pc:sldMkLst>
        <pc:spChg chg="del">
          <ac:chgData name="Lillian Spackman" userId="e1fce217-e024-4efb-9b8a-096a30415024" providerId="ADAL" clId="{D0E7C810-13DF-4663-B1A1-B4F11E18ACED}" dt="2019-12-03T17:13:11.779" v="318" actId="478"/>
          <ac:spMkLst>
            <pc:docMk/>
            <pc:sldMk cId="484839437" sldId="330"/>
            <ac:spMk id="10" creationId="{82319953-C90D-4C1E-B090-E856517A996F}"/>
          </ac:spMkLst>
        </pc:spChg>
        <pc:spChg chg="add">
          <ac:chgData name="Lillian Spackman" userId="e1fce217-e024-4efb-9b8a-096a30415024" providerId="ADAL" clId="{D0E7C810-13DF-4663-B1A1-B4F11E18ACED}" dt="2019-12-03T17:13:12.679" v="319"/>
          <ac:spMkLst>
            <pc:docMk/>
            <pc:sldMk cId="484839437" sldId="330"/>
            <ac:spMk id="25" creationId="{30BC4491-463A-4321-8F40-578D80FE3BAB}"/>
          </ac:spMkLst>
        </pc:spChg>
      </pc:sldChg>
      <pc:sldChg chg="addSp delSp">
        <pc:chgData name="Lillian Spackman" userId="e1fce217-e024-4efb-9b8a-096a30415024" providerId="ADAL" clId="{D0E7C810-13DF-4663-B1A1-B4F11E18ACED}" dt="2019-12-03T17:13:27.992" v="325"/>
        <pc:sldMkLst>
          <pc:docMk/>
          <pc:sldMk cId="4152876425" sldId="331"/>
        </pc:sldMkLst>
        <pc:spChg chg="del">
          <ac:chgData name="Lillian Spackman" userId="e1fce217-e024-4efb-9b8a-096a30415024" providerId="ADAL" clId="{D0E7C810-13DF-4663-B1A1-B4F11E18ACED}" dt="2019-12-03T17:13:27.053" v="324" actId="478"/>
          <ac:spMkLst>
            <pc:docMk/>
            <pc:sldMk cId="4152876425" sldId="331"/>
            <ac:spMk id="13" creationId="{8EFF526D-88DD-4B6C-B9BC-0A706CABB8D0}"/>
          </ac:spMkLst>
        </pc:spChg>
        <pc:spChg chg="add">
          <ac:chgData name="Lillian Spackman" userId="e1fce217-e024-4efb-9b8a-096a30415024" providerId="ADAL" clId="{D0E7C810-13DF-4663-B1A1-B4F11E18ACED}" dt="2019-12-03T17:13:27.992" v="325"/>
          <ac:spMkLst>
            <pc:docMk/>
            <pc:sldMk cId="4152876425" sldId="331"/>
            <ac:spMk id="43" creationId="{7746DC7A-C66F-47F8-9839-9FE3AC057F2F}"/>
          </ac:spMkLst>
        </pc:spChg>
      </pc:sldChg>
      <pc:sldChg chg="addSp delSp">
        <pc:chgData name="Lillian Spackman" userId="e1fce217-e024-4efb-9b8a-096a30415024" providerId="ADAL" clId="{D0E7C810-13DF-4663-B1A1-B4F11E18ACED}" dt="2019-12-03T17:13:32.077" v="327"/>
        <pc:sldMkLst>
          <pc:docMk/>
          <pc:sldMk cId="2179232285" sldId="332"/>
        </pc:sldMkLst>
        <pc:spChg chg="del">
          <ac:chgData name="Lillian Spackman" userId="e1fce217-e024-4efb-9b8a-096a30415024" providerId="ADAL" clId="{D0E7C810-13DF-4663-B1A1-B4F11E18ACED}" dt="2019-12-03T17:13:31.302" v="326" actId="478"/>
          <ac:spMkLst>
            <pc:docMk/>
            <pc:sldMk cId="2179232285" sldId="332"/>
            <ac:spMk id="13" creationId="{8EFF526D-88DD-4B6C-B9BC-0A706CABB8D0}"/>
          </ac:spMkLst>
        </pc:spChg>
        <pc:spChg chg="add">
          <ac:chgData name="Lillian Spackman" userId="e1fce217-e024-4efb-9b8a-096a30415024" providerId="ADAL" clId="{D0E7C810-13DF-4663-B1A1-B4F11E18ACED}" dt="2019-12-03T17:13:32.077" v="327"/>
          <ac:spMkLst>
            <pc:docMk/>
            <pc:sldMk cId="2179232285" sldId="332"/>
            <ac:spMk id="39" creationId="{1EEAF36A-DD19-4138-B1D4-D6B530307729}"/>
          </ac:spMkLst>
        </pc:spChg>
      </pc:sldChg>
      <pc:sldChg chg="del">
        <pc:chgData name="Lillian Spackman" userId="e1fce217-e024-4efb-9b8a-096a30415024" providerId="ADAL" clId="{D0E7C810-13DF-4663-B1A1-B4F11E18ACED}" dt="2019-12-03T16:54:21.603" v="80" actId="2696"/>
        <pc:sldMkLst>
          <pc:docMk/>
          <pc:sldMk cId="2412682966" sldId="333"/>
        </pc:sldMkLst>
      </pc:sldChg>
      <pc:sldChg chg="del">
        <pc:chgData name="Lillian Spackman" userId="e1fce217-e024-4efb-9b8a-096a30415024" providerId="ADAL" clId="{D0E7C810-13DF-4663-B1A1-B4F11E18ACED}" dt="2019-12-03T16:54:22.657" v="81" actId="2696"/>
        <pc:sldMkLst>
          <pc:docMk/>
          <pc:sldMk cId="2958949709" sldId="334"/>
        </pc:sldMkLst>
      </pc:sldChg>
      <pc:sldChg chg="addSp delSp">
        <pc:chgData name="Lillian Spackman" userId="e1fce217-e024-4efb-9b8a-096a30415024" providerId="ADAL" clId="{D0E7C810-13DF-4663-B1A1-B4F11E18ACED}" dt="2019-12-03T17:13:43.387" v="331"/>
        <pc:sldMkLst>
          <pc:docMk/>
          <pc:sldMk cId="934349216" sldId="335"/>
        </pc:sldMkLst>
        <pc:spChg chg="del">
          <ac:chgData name="Lillian Spackman" userId="e1fce217-e024-4efb-9b8a-096a30415024" providerId="ADAL" clId="{D0E7C810-13DF-4663-B1A1-B4F11E18ACED}" dt="2019-12-03T17:13:42.486" v="330" actId="478"/>
          <ac:spMkLst>
            <pc:docMk/>
            <pc:sldMk cId="934349216" sldId="335"/>
            <ac:spMk id="13" creationId="{8EFF526D-88DD-4B6C-B9BC-0A706CABB8D0}"/>
          </ac:spMkLst>
        </pc:spChg>
        <pc:spChg chg="add">
          <ac:chgData name="Lillian Spackman" userId="e1fce217-e024-4efb-9b8a-096a30415024" providerId="ADAL" clId="{D0E7C810-13DF-4663-B1A1-B4F11E18ACED}" dt="2019-12-03T17:13:43.387" v="331"/>
          <ac:spMkLst>
            <pc:docMk/>
            <pc:sldMk cId="934349216" sldId="335"/>
            <ac:spMk id="48" creationId="{8F33C3E5-0C81-4F24-B0D3-A5B2255B1404}"/>
          </ac:spMkLst>
        </pc:spChg>
      </pc:sldChg>
      <pc:sldChg chg="addSp delSp">
        <pc:chgData name="Lillian Spackman" userId="e1fce217-e024-4efb-9b8a-096a30415024" providerId="ADAL" clId="{D0E7C810-13DF-4663-B1A1-B4F11E18ACED}" dt="2019-12-03T17:13:57.594" v="335"/>
        <pc:sldMkLst>
          <pc:docMk/>
          <pc:sldMk cId="616282866" sldId="337"/>
        </pc:sldMkLst>
        <pc:spChg chg="del">
          <ac:chgData name="Lillian Spackman" userId="e1fce217-e024-4efb-9b8a-096a30415024" providerId="ADAL" clId="{D0E7C810-13DF-4663-B1A1-B4F11E18ACED}" dt="2019-12-03T17:13:53.206" v="334" actId="478"/>
          <ac:spMkLst>
            <pc:docMk/>
            <pc:sldMk cId="616282866" sldId="337"/>
            <ac:spMk id="6" creationId="{45373161-81E8-41A5-A044-B5854C1105F4}"/>
          </ac:spMkLst>
        </pc:spChg>
        <pc:spChg chg="add">
          <ac:chgData name="Lillian Spackman" userId="e1fce217-e024-4efb-9b8a-096a30415024" providerId="ADAL" clId="{D0E7C810-13DF-4663-B1A1-B4F11E18ACED}" dt="2019-12-03T17:13:57.594" v="335"/>
          <ac:spMkLst>
            <pc:docMk/>
            <pc:sldMk cId="616282866" sldId="337"/>
            <ac:spMk id="42" creationId="{3FCA61FE-F19D-4CE9-BD2D-979921D98BDD}"/>
          </ac:spMkLst>
        </pc:spChg>
      </pc:sldChg>
      <pc:sldChg chg="addSp delSp">
        <pc:chgData name="Lillian Spackman" userId="e1fce217-e024-4efb-9b8a-096a30415024" providerId="ADAL" clId="{D0E7C810-13DF-4663-B1A1-B4F11E18ACED}" dt="2019-12-03T17:13:23.170" v="323"/>
        <pc:sldMkLst>
          <pc:docMk/>
          <pc:sldMk cId="4181910556" sldId="340"/>
        </pc:sldMkLst>
        <pc:spChg chg="del">
          <ac:chgData name="Lillian Spackman" userId="e1fce217-e024-4efb-9b8a-096a30415024" providerId="ADAL" clId="{D0E7C810-13DF-4663-B1A1-B4F11E18ACED}" dt="2019-12-03T17:13:22.094" v="322" actId="478"/>
          <ac:spMkLst>
            <pc:docMk/>
            <pc:sldMk cId="4181910556" sldId="340"/>
            <ac:spMk id="13" creationId="{8EFF526D-88DD-4B6C-B9BC-0A706CABB8D0}"/>
          </ac:spMkLst>
        </pc:spChg>
        <pc:spChg chg="add">
          <ac:chgData name="Lillian Spackman" userId="e1fce217-e024-4efb-9b8a-096a30415024" providerId="ADAL" clId="{D0E7C810-13DF-4663-B1A1-B4F11E18ACED}" dt="2019-12-03T17:13:23.170" v="323"/>
          <ac:spMkLst>
            <pc:docMk/>
            <pc:sldMk cId="4181910556" sldId="340"/>
            <ac:spMk id="14" creationId="{AE455F9B-CEB0-4691-B7EC-6B0E749228A8}"/>
          </ac:spMkLst>
        </pc:spChg>
      </pc:sldChg>
      <pc:sldChg chg="addSp delSp">
        <pc:chgData name="Lillian Spackman" userId="e1fce217-e024-4efb-9b8a-096a30415024" providerId="ADAL" clId="{D0E7C810-13DF-4663-B1A1-B4F11E18ACED}" dt="2019-12-03T17:13:18.540" v="321"/>
        <pc:sldMkLst>
          <pc:docMk/>
          <pc:sldMk cId="16347146" sldId="341"/>
        </pc:sldMkLst>
        <pc:spChg chg="add">
          <ac:chgData name="Lillian Spackman" userId="e1fce217-e024-4efb-9b8a-096a30415024" providerId="ADAL" clId="{D0E7C810-13DF-4663-B1A1-B4F11E18ACED}" dt="2019-12-03T17:13:18.540" v="321"/>
          <ac:spMkLst>
            <pc:docMk/>
            <pc:sldMk cId="16347146" sldId="341"/>
            <ac:spMk id="8" creationId="{C6B7D973-1784-467B-9949-3A510CF585AD}"/>
          </ac:spMkLst>
        </pc:spChg>
        <pc:spChg chg="del">
          <ac:chgData name="Lillian Spackman" userId="e1fce217-e024-4efb-9b8a-096a30415024" providerId="ADAL" clId="{D0E7C810-13DF-4663-B1A1-B4F11E18ACED}" dt="2019-12-03T17:13:17.738" v="320" actId="478"/>
          <ac:spMkLst>
            <pc:docMk/>
            <pc:sldMk cId="16347146" sldId="341"/>
            <ac:spMk id="13" creationId="{8EFF526D-88DD-4B6C-B9BC-0A706CABB8D0}"/>
          </ac:spMkLst>
        </pc:spChg>
      </pc:sldChg>
      <pc:sldChg chg="addSp delSp">
        <pc:chgData name="Lillian Spackman" userId="e1fce217-e024-4efb-9b8a-096a30415024" providerId="ADAL" clId="{D0E7C810-13DF-4663-B1A1-B4F11E18ACED}" dt="2019-12-03T17:13:48.568" v="333"/>
        <pc:sldMkLst>
          <pc:docMk/>
          <pc:sldMk cId="447660133" sldId="342"/>
        </pc:sldMkLst>
        <pc:spChg chg="del">
          <ac:chgData name="Lillian Spackman" userId="e1fce217-e024-4efb-9b8a-096a30415024" providerId="ADAL" clId="{D0E7C810-13DF-4663-B1A1-B4F11E18ACED}" dt="2019-12-03T17:13:47.687" v="332" actId="478"/>
          <ac:spMkLst>
            <pc:docMk/>
            <pc:sldMk cId="447660133" sldId="342"/>
            <ac:spMk id="9" creationId="{AF91C358-0CC4-458E-B7F6-70CBCA8D7893}"/>
          </ac:spMkLst>
        </pc:spChg>
        <pc:spChg chg="add">
          <ac:chgData name="Lillian Spackman" userId="e1fce217-e024-4efb-9b8a-096a30415024" providerId="ADAL" clId="{D0E7C810-13DF-4663-B1A1-B4F11E18ACED}" dt="2019-12-03T17:13:48.568" v="333"/>
          <ac:spMkLst>
            <pc:docMk/>
            <pc:sldMk cId="447660133" sldId="342"/>
            <ac:spMk id="28" creationId="{5C7A8C41-0B59-46F7-8ABC-31A614BD25E8}"/>
          </ac:spMkLst>
        </pc:spChg>
      </pc:sldChg>
      <pc:sldChg chg="del">
        <pc:chgData name="Lillian Spackman" userId="e1fce217-e024-4efb-9b8a-096a30415024" providerId="ADAL" clId="{D0E7C810-13DF-4663-B1A1-B4F11E18ACED}" dt="2019-12-03T16:48:21.322" v="9" actId="2696"/>
        <pc:sldMkLst>
          <pc:docMk/>
          <pc:sldMk cId="153586934" sldId="343"/>
        </pc:sldMkLst>
      </pc:sldChg>
      <pc:sldChg chg="addSp delSp">
        <pc:chgData name="Lillian Spackman" userId="e1fce217-e024-4efb-9b8a-096a30415024" providerId="ADAL" clId="{D0E7C810-13DF-4663-B1A1-B4F11E18ACED}" dt="2019-12-03T17:12:50.397" v="311"/>
        <pc:sldMkLst>
          <pc:docMk/>
          <pc:sldMk cId="1990752186" sldId="344"/>
        </pc:sldMkLst>
        <pc:spChg chg="del">
          <ac:chgData name="Lillian Spackman" userId="e1fce217-e024-4efb-9b8a-096a30415024" providerId="ADAL" clId="{D0E7C810-13DF-4663-B1A1-B4F11E18ACED}" dt="2019-12-03T17:12:49.581" v="310" actId="478"/>
          <ac:spMkLst>
            <pc:docMk/>
            <pc:sldMk cId="1990752186" sldId="344"/>
            <ac:spMk id="9" creationId="{388C660D-5BDB-4A22-B56B-9D5C1F021D15}"/>
          </ac:spMkLst>
        </pc:spChg>
        <pc:spChg chg="add del">
          <ac:chgData name="Lillian Spackman" userId="e1fce217-e024-4efb-9b8a-096a30415024" providerId="ADAL" clId="{D0E7C810-13DF-4663-B1A1-B4F11E18ACED}" dt="2019-12-03T17:12:48.518" v="309"/>
          <ac:spMkLst>
            <pc:docMk/>
            <pc:sldMk cId="1990752186" sldId="344"/>
            <ac:spMk id="35" creationId="{9AD060FC-2337-45AF-958B-3F04F1ABC89F}"/>
          </ac:spMkLst>
        </pc:spChg>
        <pc:spChg chg="add">
          <ac:chgData name="Lillian Spackman" userId="e1fce217-e024-4efb-9b8a-096a30415024" providerId="ADAL" clId="{D0E7C810-13DF-4663-B1A1-B4F11E18ACED}" dt="2019-12-03T17:12:50.397" v="311"/>
          <ac:spMkLst>
            <pc:docMk/>
            <pc:sldMk cId="1990752186" sldId="344"/>
            <ac:spMk id="36" creationId="{4F19036F-0850-40CD-AD16-48DF81FD2ABF}"/>
          </ac:spMkLst>
        </pc:spChg>
      </pc:sldChg>
      <pc:sldChg chg="addSp delSp">
        <pc:chgData name="Lillian Spackman" userId="e1fce217-e024-4efb-9b8a-096a30415024" providerId="ADAL" clId="{D0E7C810-13DF-4663-B1A1-B4F11E18ACED}" dt="2019-12-03T17:12:28.632" v="301"/>
        <pc:sldMkLst>
          <pc:docMk/>
          <pc:sldMk cId="4271452630" sldId="346"/>
        </pc:sldMkLst>
        <pc:spChg chg="del">
          <ac:chgData name="Lillian Spackman" userId="e1fce217-e024-4efb-9b8a-096a30415024" providerId="ADAL" clId="{D0E7C810-13DF-4663-B1A1-B4F11E18ACED}" dt="2019-12-03T17:12:27.582" v="300" actId="478"/>
          <ac:spMkLst>
            <pc:docMk/>
            <pc:sldMk cId="4271452630" sldId="346"/>
            <ac:spMk id="9" creationId="{388C660D-5BDB-4A22-B56B-9D5C1F021D15}"/>
          </ac:spMkLst>
        </pc:spChg>
        <pc:spChg chg="add del">
          <ac:chgData name="Lillian Spackman" userId="e1fce217-e024-4efb-9b8a-096a30415024" providerId="ADAL" clId="{D0E7C810-13DF-4663-B1A1-B4F11E18ACED}" dt="2019-12-03T17:12:26.475" v="299"/>
          <ac:spMkLst>
            <pc:docMk/>
            <pc:sldMk cId="4271452630" sldId="346"/>
            <ac:spMk id="29" creationId="{2F3AAD71-9DF8-4AD1-AACD-3F09001574D4}"/>
          </ac:spMkLst>
        </pc:spChg>
        <pc:spChg chg="add">
          <ac:chgData name="Lillian Spackman" userId="e1fce217-e024-4efb-9b8a-096a30415024" providerId="ADAL" clId="{D0E7C810-13DF-4663-B1A1-B4F11E18ACED}" dt="2019-12-03T17:12:28.632" v="301"/>
          <ac:spMkLst>
            <pc:docMk/>
            <pc:sldMk cId="4271452630" sldId="346"/>
            <ac:spMk id="30" creationId="{713144CD-E091-4D98-A7CD-4F0AFCFCD6FF}"/>
          </ac:spMkLst>
        </pc:spChg>
      </pc:sldChg>
      <pc:sldChg chg="addSp delSp">
        <pc:chgData name="Lillian Spackman" userId="e1fce217-e024-4efb-9b8a-096a30415024" providerId="ADAL" clId="{D0E7C810-13DF-4663-B1A1-B4F11E18ACED}" dt="2019-12-03T17:12:38.264" v="305"/>
        <pc:sldMkLst>
          <pc:docMk/>
          <pc:sldMk cId="1149498779" sldId="347"/>
        </pc:sldMkLst>
        <pc:spChg chg="del">
          <ac:chgData name="Lillian Spackman" userId="e1fce217-e024-4efb-9b8a-096a30415024" providerId="ADAL" clId="{D0E7C810-13DF-4663-B1A1-B4F11E18ACED}" dt="2019-12-03T17:12:37.342" v="304" actId="478"/>
          <ac:spMkLst>
            <pc:docMk/>
            <pc:sldMk cId="1149498779" sldId="347"/>
            <ac:spMk id="9" creationId="{388C660D-5BDB-4A22-B56B-9D5C1F021D15}"/>
          </ac:spMkLst>
        </pc:spChg>
        <pc:spChg chg="add">
          <ac:chgData name="Lillian Spackman" userId="e1fce217-e024-4efb-9b8a-096a30415024" providerId="ADAL" clId="{D0E7C810-13DF-4663-B1A1-B4F11E18ACED}" dt="2019-12-03T17:12:38.264" v="305"/>
          <ac:spMkLst>
            <pc:docMk/>
            <pc:sldMk cId="1149498779" sldId="347"/>
            <ac:spMk id="25" creationId="{52F6A3A1-6424-4F88-806B-616624FDD353}"/>
          </ac:spMkLst>
        </pc:spChg>
      </pc:sldChg>
    </pc:docChg>
  </pc:docChgLst>
  <pc:docChgLst>
    <pc:chgData name="Justin Skaggs" userId="85a02935-b0a6-4da5-a499-91c02979520f" providerId="ADAL" clId="{F7D2AB7E-4E07-4E66-96DE-849A34C864F3}"/>
    <pc:docChg chg="undo custSel modSld">
      <pc:chgData name="Justin Skaggs" userId="85a02935-b0a6-4da5-a499-91c02979520f" providerId="ADAL" clId="{F7D2AB7E-4E07-4E66-96DE-849A34C864F3}" dt="2019-12-02T16:19:22.809" v="5564" actId="20577"/>
      <pc:docMkLst>
        <pc:docMk/>
      </pc:docMkLst>
      <pc:sldChg chg="modNotesTx">
        <pc:chgData name="Justin Skaggs" userId="85a02935-b0a6-4da5-a499-91c02979520f" providerId="ADAL" clId="{F7D2AB7E-4E07-4E66-96DE-849A34C864F3}" dt="2019-11-25T15:56:08.756" v="2600" actId="20577"/>
        <pc:sldMkLst>
          <pc:docMk/>
          <pc:sldMk cId="109857222" sldId="256"/>
        </pc:sldMkLst>
      </pc:sldChg>
      <pc:sldChg chg="modNotesTx">
        <pc:chgData name="Justin Skaggs" userId="85a02935-b0a6-4da5-a499-91c02979520f" providerId="ADAL" clId="{F7D2AB7E-4E07-4E66-96DE-849A34C864F3}" dt="2019-12-02T16:10:07.246" v="5445" actId="20577"/>
        <pc:sldMkLst>
          <pc:docMk/>
          <pc:sldMk cId="1881598208" sldId="291"/>
        </pc:sldMkLst>
      </pc:sldChg>
      <pc:sldChg chg="modNotesTx">
        <pc:chgData name="Justin Skaggs" userId="85a02935-b0a6-4da5-a499-91c02979520f" providerId="ADAL" clId="{F7D2AB7E-4E07-4E66-96DE-849A34C864F3}" dt="2019-11-25T15:37:01.214" v="62" actId="20577"/>
        <pc:sldMkLst>
          <pc:docMk/>
          <pc:sldMk cId="1726962834" sldId="292"/>
        </pc:sldMkLst>
      </pc:sldChg>
      <pc:sldChg chg="modNotesTx">
        <pc:chgData name="Justin Skaggs" userId="85a02935-b0a6-4da5-a499-91c02979520f" providerId="ADAL" clId="{F7D2AB7E-4E07-4E66-96DE-849A34C864F3}" dt="2019-12-02T15:49:44.556" v="4140" actId="20577"/>
        <pc:sldMkLst>
          <pc:docMk/>
          <pc:sldMk cId="2671538000" sldId="297"/>
        </pc:sldMkLst>
      </pc:sldChg>
      <pc:sldChg chg="modNotesTx">
        <pc:chgData name="Justin Skaggs" userId="85a02935-b0a6-4da5-a499-91c02979520f" providerId="ADAL" clId="{F7D2AB7E-4E07-4E66-96DE-849A34C864F3}" dt="2019-12-02T16:19:22.809" v="5564" actId="20577"/>
        <pc:sldMkLst>
          <pc:docMk/>
          <pc:sldMk cId="3160043697" sldId="306"/>
        </pc:sldMkLst>
      </pc:sldChg>
      <pc:sldChg chg="modNotesTx">
        <pc:chgData name="Justin Skaggs" userId="85a02935-b0a6-4da5-a499-91c02979520f" providerId="ADAL" clId="{F7D2AB7E-4E07-4E66-96DE-849A34C864F3}" dt="2019-12-02T15:42:25.072" v="3653" actId="20577"/>
        <pc:sldMkLst>
          <pc:docMk/>
          <pc:sldMk cId="3827879355" sldId="321"/>
        </pc:sldMkLst>
      </pc:sldChg>
    </pc:docChg>
  </pc:docChgLst>
  <pc:docChgLst>
    <pc:chgData name="Ivy Chipinda" userId="5f5059d2-fa48-4808-a48d-9dabace8d994" providerId="ADAL" clId="{BA451954-E05B-4FAF-9784-5617A437EA60}"/>
    <pc:docChg chg="undo redo custSel mod addSld delSld modSld sldOrd modSection">
      <pc:chgData name="Ivy Chipinda" userId="5f5059d2-fa48-4808-a48d-9dabace8d994" providerId="ADAL" clId="{BA451954-E05B-4FAF-9784-5617A437EA60}" dt="2019-12-04T17:38:24.095" v="3393" actId="207"/>
      <pc:docMkLst>
        <pc:docMk/>
      </pc:docMkLst>
      <pc:sldChg chg="addSp delSp modSp ord">
        <pc:chgData name="Ivy Chipinda" userId="5f5059d2-fa48-4808-a48d-9dabace8d994" providerId="ADAL" clId="{BA451954-E05B-4FAF-9784-5617A437EA60}" dt="2019-12-04T05:19:40.395" v="2831" actId="478"/>
        <pc:sldMkLst>
          <pc:docMk/>
          <pc:sldMk cId="109857222" sldId="256"/>
        </pc:sldMkLst>
        <pc:spChg chg="mod">
          <ac:chgData name="Ivy Chipinda" userId="5f5059d2-fa48-4808-a48d-9dabace8d994" providerId="ADAL" clId="{BA451954-E05B-4FAF-9784-5617A437EA60}" dt="2019-12-02T01:57:38.671" v="1198" actId="26606"/>
          <ac:spMkLst>
            <pc:docMk/>
            <pc:sldMk cId="109857222" sldId="256"/>
            <ac:spMk id="2" creationId="{00000000-0000-0000-0000-000000000000}"/>
          </ac:spMkLst>
        </pc:spChg>
        <pc:spChg chg="mod">
          <ac:chgData name="Ivy Chipinda" userId="5f5059d2-fa48-4808-a48d-9dabace8d994" providerId="ADAL" clId="{BA451954-E05B-4FAF-9784-5617A437EA60}" dt="2019-12-04T01:33:52.059" v="2659" actId="1076"/>
          <ac:spMkLst>
            <pc:docMk/>
            <pc:sldMk cId="109857222" sldId="256"/>
            <ac:spMk id="3" creationId="{00000000-0000-0000-0000-000000000000}"/>
          </ac:spMkLst>
        </pc:spChg>
        <pc:spChg chg="add mod">
          <ac:chgData name="Ivy Chipinda" userId="5f5059d2-fa48-4808-a48d-9dabace8d994" providerId="ADAL" clId="{BA451954-E05B-4FAF-9784-5617A437EA60}" dt="2019-12-04T01:33:24.927" v="2657" actId="14100"/>
          <ac:spMkLst>
            <pc:docMk/>
            <pc:sldMk cId="109857222" sldId="256"/>
            <ac:spMk id="5" creationId="{0FD38576-8D59-4660-9004-3B6C69E50F58}"/>
          </ac:spMkLst>
        </pc:spChg>
        <pc:spChg chg="del">
          <ac:chgData name="Ivy Chipinda" userId="5f5059d2-fa48-4808-a48d-9dabace8d994" providerId="ADAL" clId="{BA451954-E05B-4FAF-9784-5617A437EA60}" dt="2019-12-04T05:19:40.395" v="2831" actId="478"/>
          <ac:spMkLst>
            <pc:docMk/>
            <pc:sldMk cId="109857222" sldId="256"/>
            <ac:spMk id="10" creationId="{9BF2F9F6-53FD-4175-891D-367FF9CDAB8F}"/>
          </ac:spMkLst>
        </pc:spChg>
        <pc:spChg chg="add mod">
          <ac:chgData name="Ivy Chipinda" userId="5f5059d2-fa48-4808-a48d-9dabace8d994" providerId="ADAL" clId="{BA451954-E05B-4FAF-9784-5617A437EA60}" dt="2019-12-04T01:33:16.995" v="2656" actId="1076"/>
          <ac:spMkLst>
            <pc:docMk/>
            <pc:sldMk cId="109857222" sldId="256"/>
            <ac:spMk id="12" creationId="{5FF83283-1384-4BA5-8437-1BDA1991DBDE}"/>
          </ac:spMkLst>
        </pc:spChg>
        <pc:spChg chg="add del">
          <ac:chgData name="Ivy Chipinda" userId="5f5059d2-fa48-4808-a48d-9dabace8d994" providerId="ADAL" clId="{BA451954-E05B-4FAF-9784-5617A437EA60}" dt="2019-12-02T01:56:14.545" v="1188" actId="26606"/>
          <ac:spMkLst>
            <pc:docMk/>
            <pc:sldMk cId="109857222" sldId="256"/>
            <ac:spMk id="73" creationId="{5680AF7D-F3E9-4098-845A-48B3971D8928}"/>
          </ac:spMkLst>
        </pc:spChg>
        <pc:spChg chg="add del">
          <ac:chgData name="Ivy Chipinda" userId="5f5059d2-fa48-4808-a48d-9dabace8d994" providerId="ADAL" clId="{BA451954-E05B-4FAF-9784-5617A437EA60}" dt="2019-12-02T01:56:14.545" v="1188" actId="26606"/>
          <ac:spMkLst>
            <pc:docMk/>
            <pc:sldMk cId="109857222" sldId="256"/>
            <ac:spMk id="75" creationId="{8EA2E5B2-7E46-41D7-993E-1472B65EDE2D}"/>
          </ac:spMkLst>
        </pc:spChg>
        <pc:spChg chg="add del">
          <ac:chgData name="Ivy Chipinda" userId="5f5059d2-fa48-4808-a48d-9dabace8d994" providerId="ADAL" clId="{BA451954-E05B-4FAF-9784-5617A437EA60}" dt="2019-12-02T01:56:14.545" v="1188" actId="26606"/>
          <ac:spMkLst>
            <pc:docMk/>
            <pc:sldMk cId="109857222" sldId="256"/>
            <ac:spMk id="77" creationId="{789E161B-D345-4E9F-985D-649330815F57}"/>
          </ac:spMkLst>
        </pc:spChg>
        <pc:spChg chg="add">
          <ac:chgData name="Ivy Chipinda" userId="5f5059d2-fa48-4808-a48d-9dabace8d994" providerId="ADAL" clId="{BA451954-E05B-4FAF-9784-5617A437EA60}" dt="2019-12-02T01:57:38.671" v="1198" actId="26606"/>
          <ac:spMkLst>
            <pc:docMk/>
            <pc:sldMk cId="109857222" sldId="256"/>
            <ac:spMk id="1030" creationId="{9825EEB4-E185-4371-A8FF-AF57010F7B03}"/>
          </ac:spMkLst>
        </pc:spChg>
        <pc:spChg chg="add">
          <ac:chgData name="Ivy Chipinda" userId="5f5059d2-fa48-4808-a48d-9dabace8d994" providerId="ADAL" clId="{BA451954-E05B-4FAF-9784-5617A437EA60}" dt="2019-12-02T01:57:38.671" v="1198" actId="26606"/>
          <ac:spMkLst>
            <pc:docMk/>
            <pc:sldMk cId="109857222" sldId="256"/>
            <ac:spMk id="1031" creationId="{8EA2E5B2-7E46-41D7-993E-1472B65EDE2D}"/>
          </ac:spMkLst>
        </pc:spChg>
        <pc:spChg chg="add">
          <ac:chgData name="Ivy Chipinda" userId="5f5059d2-fa48-4808-a48d-9dabace8d994" providerId="ADAL" clId="{BA451954-E05B-4FAF-9784-5617A437EA60}" dt="2019-12-02T01:57:38.671" v="1198" actId="26606"/>
          <ac:spMkLst>
            <pc:docMk/>
            <pc:sldMk cId="109857222" sldId="256"/>
            <ac:spMk id="1032" creationId="{789E161B-D345-4E9F-985D-649330815F57}"/>
          </ac:spMkLst>
        </pc:spChg>
        <pc:picChg chg="mod ord">
          <ac:chgData name="Ivy Chipinda" userId="5f5059d2-fa48-4808-a48d-9dabace8d994" providerId="ADAL" clId="{BA451954-E05B-4FAF-9784-5617A437EA60}" dt="2019-12-02T01:58:29.100" v="1206" actId="1076"/>
          <ac:picMkLst>
            <pc:docMk/>
            <pc:sldMk cId="109857222" sldId="256"/>
            <ac:picMk id="4" creationId="{06DA511A-16C8-4A2A-98EE-6DAC925D149E}"/>
          </ac:picMkLst>
        </pc:picChg>
        <pc:picChg chg="add del">
          <ac:chgData name="Ivy Chipinda" userId="5f5059d2-fa48-4808-a48d-9dabace8d994" providerId="ADAL" clId="{BA451954-E05B-4FAF-9784-5617A437EA60}" dt="2019-12-02T04:23:33.482" v="1892"/>
          <ac:picMkLst>
            <pc:docMk/>
            <pc:sldMk cId="109857222" sldId="256"/>
            <ac:picMk id="13" creationId="{088F146D-C037-4AB6-B61A-27B04530C8A0}"/>
          </ac:picMkLst>
        </pc:picChg>
        <pc:picChg chg="add del mod">
          <ac:chgData name="Ivy Chipinda" userId="5f5059d2-fa48-4808-a48d-9dabace8d994" providerId="ADAL" clId="{BA451954-E05B-4FAF-9784-5617A437EA60}" dt="2019-12-02T04:23:59.634" v="1899"/>
          <ac:picMkLst>
            <pc:docMk/>
            <pc:sldMk cId="109857222" sldId="256"/>
            <ac:picMk id="14" creationId="{B01C99F9-F44D-4983-BA16-A1A4D89746C3}"/>
          </ac:picMkLst>
        </pc:picChg>
        <pc:picChg chg="add del mod">
          <ac:chgData name="Ivy Chipinda" userId="5f5059d2-fa48-4808-a48d-9dabace8d994" providerId="ADAL" clId="{BA451954-E05B-4FAF-9784-5617A437EA60}" dt="2019-12-02T04:24:01.843" v="1900" actId="478"/>
          <ac:picMkLst>
            <pc:docMk/>
            <pc:sldMk cId="109857222" sldId="256"/>
            <ac:picMk id="1026" creationId="{E986F366-BC89-4739-BF47-BCF50EFC63C6}"/>
          </ac:picMkLst>
        </pc:picChg>
        <pc:picChg chg="add mod">
          <ac:chgData name="Ivy Chipinda" userId="5f5059d2-fa48-4808-a48d-9dabace8d994" providerId="ADAL" clId="{BA451954-E05B-4FAF-9784-5617A437EA60}" dt="2019-12-02T02:02:06.639" v="1211" actId="14100"/>
          <ac:picMkLst>
            <pc:docMk/>
            <pc:sldMk cId="109857222" sldId="256"/>
            <ac:picMk id="1028" creationId="{6C294914-1E44-4699-BF84-0FB9AD600230}"/>
          </ac:picMkLst>
        </pc:picChg>
      </pc:sldChg>
      <pc:sldChg chg="modSp del">
        <pc:chgData name="Ivy Chipinda" userId="5f5059d2-fa48-4808-a48d-9dabace8d994" providerId="ADAL" clId="{BA451954-E05B-4FAF-9784-5617A437EA60}" dt="2019-11-25T02:34:11.387" v="921" actId="47"/>
        <pc:sldMkLst>
          <pc:docMk/>
          <pc:sldMk cId="1633846390" sldId="257"/>
        </pc:sldMkLst>
        <pc:spChg chg="mod">
          <ac:chgData name="Ivy Chipinda" userId="5f5059d2-fa48-4808-a48d-9dabace8d994" providerId="ADAL" clId="{BA451954-E05B-4FAF-9784-5617A437EA60}" dt="2019-11-22T03:06:03.711" v="459" actId="14100"/>
          <ac:spMkLst>
            <pc:docMk/>
            <pc:sldMk cId="1633846390" sldId="257"/>
            <ac:spMk id="2" creationId="{B1988C48-B859-4FD3-97D4-992FFC5C44E7}"/>
          </ac:spMkLst>
        </pc:spChg>
        <pc:spChg chg="mod">
          <ac:chgData name="Ivy Chipinda" userId="5f5059d2-fa48-4808-a48d-9dabace8d994" providerId="ADAL" clId="{BA451954-E05B-4FAF-9784-5617A437EA60}" dt="2019-11-22T02:51:09.541" v="445" actId="20577"/>
          <ac:spMkLst>
            <pc:docMk/>
            <pc:sldMk cId="1633846390" sldId="257"/>
            <ac:spMk id="4" creationId="{4CEA5B6F-5B59-43F9-B860-7AB90908E6E9}"/>
          </ac:spMkLst>
        </pc:spChg>
      </pc:sldChg>
      <pc:sldChg chg="del">
        <pc:chgData name="Ivy Chipinda" userId="5f5059d2-fa48-4808-a48d-9dabace8d994" providerId="ADAL" clId="{BA451954-E05B-4FAF-9784-5617A437EA60}" dt="2019-11-25T01:29:32.557" v="510" actId="47"/>
        <pc:sldMkLst>
          <pc:docMk/>
          <pc:sldMk cId="2669086056" sldId="265"/>
        </pc:sldMkLst>
      </pc:sldChg>
      <pc:sldChg chg="add del setBg">
        <pc:chgData name="Ivy Chipinda" userId="5f5059d2-fa48-4808-a48d-9dabace8d994" providerId="ADAL" clId="{BA451954-E05B-4FAF-9784-5617A437EA60}" dt="2019-11-22T02:44:02.311" v="1"/>
        <pc:sldMkLst>
          <pc:docMk/>
          <pc:sldMk cId="1726046275" sldId="289"/>
        </pc:sldMkLst>
      </pc:sldChg>
      <pc:sldChg chg="addSp delSp modSp add del ord">
        <pc:chgData name="Ivy Chipinda" userId="5f5059d2-fa48-4808-a48d-9dabace8d994" providerId="ADAL" clId="{BA451954-E05B-4FAF-9784-5617A437EA60}" dt="2019-11-25T03:00:26.371" v="944" actId="47"/>
        <pc:sldMkLst>
          <pc:docMk/>
          <pc:sldMk cId="2705359102" sldId="289"/>
        </pc:sldMkLst>
        <pc:spChg chg="mod">
          <ac:chgData name="Ivy Chipinda" userId="5f5059d2-fa48-4808-a48d-9dabace8d994" providerId="ADAL" clId="{BA451954-E05B-4FAF-9784-5617A437EA60}" dt="2019-11-25T01:21:25.903" v="507" actId="1076"/>
          <ac:spMkLst>
            <pc:docMk/>
            <pc:sldMk cId="2705359102" sldId="289"/>
            <ac:spMk id="2" creationId="{B1988C48-B859-4FD3-97D4-992FFC5C44E7}"/>
          </ac:spMkLst>
        </pc:spChg>
        <pc:spChg chg="mod">
          <ac:chgData name="Ivy Chipinda" userId="5f5059d2-fa48-4808-a48d-9dabace8d994" providerId="ADAL" clId="{BA451954-E05B-4FAF-9784-5617A437EA60}" dt="2019-11-25T01:20:59.418" v="506" actId="20577"/>
          <ac:spMkLst>
            <pc:docMk/>
            <pc:sldMk cId="2705359102" sldId="289"/>
            <ac:spMk id="4" creationId="{4CEA5B6F-5B59-43F9-B860-7AB90908E6E9}"/>
          </ac:spMkLst>
        </pc:spChg>
        <pc:spChg chg="add del mod">
          <ac:chgData name="Ivy Chipinda" userId="5f5059d2-fa48-4808-a48d-9dabace8d994" providerId="ADAL" clId="{BA451954-E05B-4FAF-9784-5617A437EA60}" dt="2019-11-25T01:21:57.274" v="509" actId="478"/>
          <ac:spMkLst>
            <pc:docMk/>
            <pc:sldMk cId="2705359102" sldId="289"/>
            <ac:spMk id="5" creationId="{A54C3756-6939-48D0-BAFB-0386E36693F0}"/>
          </ac:spMkLst>
        </pc:spChg>
      </pc:sldChg>
      <pc:sldChg chg="addSp delSp modSp add ord modNotesTx">
        <pc:chgData name="Ivy Chipinda" userId="5f5059d2-fa48-4808-a48d-9dabace8d994" providerId="ADAL" clId="{BA451954-E05B-4FAF-9784-5617A437EA60}" dt="2019-12-04T01:38:51.122" v="2663" actId="478"/>
        <pc:sldMkLst>
          <pc:docMk/>
          <pc:sldMk cId="1726962834" sldId="292"/>
        </pc:sldMkLst>
        <pc:spChg chg="del mod">
          <ac:chgData name="Ivy Chipinda" userId="5f5059d2-fa48-4808-a48d-9dabace8d994" providerId="ADAL" clId="{BA451954-E05B-4FAF-9784-5617A437EA60}" dt="2019-11-25T01:47:48.882" v="533" actId="478"/>
          <ac:spMkLst>
            <pc:docMk/>
            <pc:sldMk cId="1726962834" sldId="292"/>
            <ac:spMk id="2" creationId="{B1988C48-B859-4FD3-97D4-992FFC5C44E7}"/>
          </ac:spMkLst>
        </pc:spChg>
        <pc:spChg chg="del">
          <ac:chgData name="Ivy Chipinda" userId="5f5059d2-fa48-4808-a48d-9dabace8d994" providerId="ADAL" clId="{BA451954-E05B-4FAF-9784-5617A437EA60}" dt="2019-11-25T01:38:02.965" v="527" actId="478"/>
          <ac:spMkLst>
            <pc:docMk/>
            <pc:sldMk cId="1726962834" sldId="292"/>
            <ac:spMk id="4" creationId="{4CEA5B6F-5B59-43F9-B860-7AB90908E6E9}"/>
          </ac:spMkLst>
        </pc:spChg>
        <pc:spChg chg="add del mod">
          <ac:chgData name="Ivy Chipinda" userId="5f5059d2-fa48-4808-a48d-9dabace8d994" providerId="ADAL" clId="{BA451954-E05B-4FAF-9784-5617A437EA60}" dt="2019-11-25T01:38:30.407" v="530" actId="478"/>
          <ac:spMkLst>
            <pc:docMk/>
            <pc:sldMk cId="1726962834" sldId="292"/>
            <ac:spMk id="5" creationId="{E7DE5867-2F37-4E83-A673-257BB7500F0F}"/>
          </ac:spMkLst>
        </pc:spChg>
        <pc:spChg chg="add mod">
          <ac:chgData name="Ivy Chipinda" userId="5f5059d2-fa48-4808-a48d-9dabace8d994" providerId="ADAL" clId="{BA451954-E05B-4FAF-9784-5617A437EA60}" dt="2019-11-25T01:50:26.466" v="551" actId="122"/>
          <ac:spMkLst>
            <pc:docMk/>
            <pc:sldMk cId="1726962834" sldId="292"/>
            <ac:spMk id="7" creationId="{4A8FF933-9D1B-4AEE-82B3-9A7E25C7A8A1}"/>
          </ac:spMkLst>
        </pc:spChg>
        <pc:spChg chg="mod">
          <ac:chgData name="Ivy Chipinda" userId="5f5059d2-fa48-4808-a48d-9dabace8d994" providerId="ADAL" clId="{BA451954-E05B-4FAF-9784-5617A437EA60}" dt="2019-12-02T04:12:01.907" v="1712" actId="20577"/>
          <ac:spMkLst>
            <pc:docMk/>
            <pc:sldMk cId="1726962834" sldId="292"/>
            <ac:spMk id="9" creationId="{67343053-01AF-4811-8B83-7C1E815A9067}"/>
          </ac:spMkLst>
        </pc:spChg>
        <pc:picChg chg="del">
          <ac:chgData name="Ivy Chipinda" userId="5f5059d2-fa48-4808-a48d-9dabace8d994" providerId="ADAL" clId="{BA451954-E05B-4FAF-9784-5617A437EA60}" dt="2019-12-04T01:38:51.122" v="2663" actId="478"/>
          <ac:picMkLst>
            <pc:docMk/>
            <pc:sldMk cId="1726962834" sldId="292"/>
            <ac:picMk id="3" creationId="{1EA25387-9A1F-4F11-88B9-6D2E2274BC6B}"/>
          </ac:picMkLst>
        </pc:picChg>
        <pc:picChg chg="add del">
          <ac:chgData name="Ivy Chipinda" userId="5f5059d2-fa48-4808-a48d-9dabace8d994" providerId="ADAL" clId="{BA451954-E05B-4FAF-9784-5617A437EA60}" dt="2019-11-25T01:38:30.407" v="530" actId="478"/>
          <ac:picMkLst>
            <pc:docMk/>
            <pc:sldMk cId="1726962834" sldId="292"/>
            <ac:picMk id="1026" creationId="{12646164-AF75-4B5B-8259-DF427DB0D5D9}"/>
          </ac:picMkLst>
        </pc:picChg>
        <pc:picChg chg="add mod">
          <ac:chgData name="Ivy Chipinda" userId="5f5059d2-fa48-4808-a48d-9dabace8d994" providerId="ADAL" clId="{BA451954-E05B-4FAF-9784-5617A437EA60}" dt="2019-11-25T01:50:39.459" v="554" actId="14100"/>
          <ac:picMkLst>
            <pc:docMk/>
            <pc:sldMk cId="1726962834" sldId="292"/>
            <ac:picMk id="1028" creationId="{F22E54B9-F138-47DD-A0FE-BFB42652C93C}"/>
          </ac:picMkLst>
        </pc:picChg>
      </pc:sldChg>
      <pc:sldChg chg="add del setBg">
        <pc:chgData name="Ivy Chipinda" userId="5f5059d2-fa48-4808-a48d-9dabace8d994" providerId="ADAL" clId="{BA451954-E05B-4FAF-9784-5617A437EA60}" dt="2019-11-25T01:31:05.753" v="512"/>
        <pc:sldMkLst>
          <pc:docMk/>
          <pc:sldMk cId="3542062655" sldId="292"/>
        </pc:sldMkLst>
      </pc:sldChg>
      <pc:sldChg chg="addSp delSp modSp add del mod ord setBg modNotesTx">
        <pc:chgData name="Ivy Chipinda" userId="5f5059d2-fa48-4808-a48d-9dabace8d994" providerId="ADAL" clId="{BA451954-E05B-4FAF-9784-5617A437EA60}" dt="2019-12-02T03:56:20.903" v="1626" actId="47"/>
        <pc:sldMkLst>
          <pc:docMk/>
          <pc:sldMk cId="1911581819" sldId="293"/>
        </pc:sldMkLst>
        <pc:spChg chg="del">
          <ac:chgData name="Ivy Chipinda" userId="5f5059d2-fa48-4808-a48d-9dabace8d994" providerId="ADAL" clId="{BA451954-E05B-4FAF-9784-5617A437EA60}" dt="2019-11-25T02:18:15.035" v="866" actId="478"/>
          <ac:spMkLst>
            <pc:docMk/>
            <pc:sldMk cId="1911581819" sldId="293"/>
            <ac:spMk id="2" creationId="{B1988C48-B859-4FD3-97D4-992FFC5C44E7}"/>
          </ac:spMkLst>
        </pc:spChg>
        <pc:spChg chg="del">
          <ac:chgData name="Ivy Chipinda" userId="5f5059d2-fa48-4808-a48d-9dabace8d994" providerId="ADAL" clId="{BA451954-E05B-4FAF-9784-5617A437EA60}" dt="2019-11-25T02:18:08.871" v="865" actId="478"/>
          <ac:spMkLst>
            <pc:docMk/>
            <pc:sldMk cId="1911581819" sldId="293"/>
            <ac:spMk id="4" creationId="{4CEA5B6F-5B59-43F9-B860-7AB90908E6E9}"/>
          </ac:spMkLst>
        </pc:spChg>
        <pc:spChg chg="mod">
          <ac:chgData name="Ivy Chipinda" userId="5f5059d2-fa48-4808-a48d-9dabace8d994" providerId="ADAL" clId="{BA451954-E05B-4FAF-9784-5617A437EA60}" dt="2019-11-25T02:18:51.222" v="872" actId="26606"/>
          <ac:spMkLst>
            <pc:docMk/>
            <pc:sldMk cId="1911581819" sldId="293"/>
            <ac:spMk id="6" creationId="{49E0CFB1-3E3A-48E3-8404-229AB5E2A140}"/>
          </ac:spMkLst>
        </pc:spChg>
        <pc:spChg chg="add del mod">
          <ac:chgData name="Ivy Chipinda" userId="5f5059d2-fa48-4808-a48d-9dabace8d994" providerId="ADAL" clId="{BA451954-E05B-4FAF-9784-5617A437EA60}" dt="2019-11-25T02:18:21.886" v="867" actId="478"/>
          <ac:spMkLst>
            <pc:docMk/>
            <pc:sldMk cId="1911581819" sldId="293"/>
            <ac:spMk id="7" creationId="{CB8EDAE2-5B57-4F4E-B78E-10FEA1DEBFF3}"/>
          </ac:spMkLst>
        </pc:spChg>
        <pc:spChg chg="add mod">
          <ac:chgData name="Ivy Chipinda" userId="5f5059d2-fa48-4808-a48d-9dabace8d994" providerId="ADAL" clId="{BA451954-E05B-4FAF-9784-5617A437EA60}" dt="2019-11-25T02:31:44.196" v="890" actId="20577"/>
          <ac:spMkLst>
            <pc:docMk/>
            <pc:sldMk cId="1911581819" sldId="293"/>
            <ac:spMk id="11" creationId="{862EF3B6-3CC6-4000-9910-DFB44B9B41B5}"/>
          </ac:spMkLst>
        </pc:spChg>
        <pc:spChg chg="add del">
          <ac:chgData name="Ivy Chipinda" userId="5f5059d2-fa48-4808-a48d-9dabace8d994" providerId="ADAL" clId="{BA451954-E05B-4FAF-9784-5617A437EA60}" dt="2019-11-25T02:18:51.222" v="872" actId="26606"/>
          <ac:spMkLst>
            <pc:docMk/>
            <pc:sldMk cId="1911581819" sldId="293"/>
            <ac:spMk id="13" creationId="{CEB41C5C-0F34-4DDA-9D7C-5E717F35F60C}"/>
          </ac:spMkLst>
        </pc:spChg>
        <pc:picChg chg="add del mod ord">
          <ac:chgData name="Ivy Chipinda" userId="5f5059d2-fa48-4808-a48d-9dabace8d994" providerId="ADAL" clId="{BA451954-E05B-4FAF-9784-5617A437EA60}" dt="2019-11-25T02:30:56.072" v="873" actId="478"/>
          <ac:picMkLst>
            <pc:docMk/>
            <pc:sldMk cId="1911581819" sldId="293"/>
            <ac:picMk id="8" creationId="{A808F620-4C6F-4780-B566-C3639B24AD0A}"/>
          </ac:picMkLst>
        </pc:picChg>
        <pc:picChg chg="add del mod">
          <ac:chgData name="Ivy Chipinda" userId="5f5059d2-fa48-4808-a48d-9dabace8d994" providerId="ADAL" clId="{BA451954-E05B-4FAF-9784-5617A437EA60}" dt="2019-11-25T02:49:12.714" v="936" actId="478"/>
          <ac:picMkLst>
            <pc:docMk/>
            <pc:sldMk cId="1911581819" sldId="293"/>
            <ac:picMk id="9" creationId="{C4F2ACDE-C786-4629-B012-04BDD88D7EA9}"/>
          </ac:picMkLst>
        </pc:picChg>
        <pc:picChg chg="add del mod">
          <ac:chgData name="Ivy Chipinda" userId="5f5059d2-fa48-4808-a48d-9dabace8d994" providerId="ADAL" clId="{BA451954-E05B-4FAF-9784-5617A437EA60}" dt="2019-11-25T02:49:11.258" v="935" actId="478"/>
          <ac:picMkLst>
            <pc:docMk/>
            <pc:sldMk cId="1911581819" sldId="293"/>
            <ac:picMk id="10" creationId="{8A40A618-F2A4-496F-8285-59125C8F53F1}"/>
          </ac:picMkLst>
        </pc:picChg>
        <pc:picChg chg="add del">
          <ac:chgData name="Ivy Chipinda" userId="5f5059d2-fa48-4808-a48d-9dabace8d994" providerId="ADAL" clId="{BA451954-E05B-4FAF-9784-5617A437EA60}" dt="2019-11-25T02:59:48.463" v="939" actId="478"/>
          <ac:picMkLst>
            <pc:docMk/>
            <pc:sldMk cId="1911581819" sldId="293"/>
            <ac:picMk id="12" creationId="{2C707657-B0BD-4393-A3F7-628F0B59A200}"/>
          </ac:picMkLst>
        </pc:picChg>
        <pc:picChg chg="add mod">
          <ac:chgData name="Ivy Chipinda" userId="5f5059d2-fa48-4808-a48d-9dabace8d994" providerId="ADAL" clId="{BA451954-E05B-4FAF-9784-5617A437EA60}" dt="2019-11-25T03:00:12.041" v="943" actId="1076"/>
          <ac:picMkLst>
            <pc:docMk/>
            <pc:sldMk cId="1911581819" sldId="293"/>
            <ac:picMk id="14" creationId="{A961D9F1-D393-4E70-BD69-FC8AEBD7A89C}"/>
          </ac:picMkLst>
        </pc:picChg>
      </pc:sldChg>
      <pc:sldChg chg="addSp delSp modSp add del delAnim modAnim">
        <pc:chgData name="Ivy Chipinda" userId="5f5059d2-fa48-4808-a48d-9dabace8d994" providerId="ADAL" clId="{BA451954-E05B-4FAF-9784-5617A437EA60}" dt="2019-12-02T17:31:26.906" v="1950" actId="47"/>
        <pc:sldMkLst>
          <pc:docMk/>
          <pc:sldMk cId="2351200045" sldId="294"/>
        </pc:sldMkLst>
        <pc:spChg chg="del mod">
          <ac:chgData name="Ivy Chipinda" userId="5f5059d2-fa48-4808-a48d-9dabace8d994" providerId="ADAL" clId="{BA451954-E05B-4FAF-9784-5617A437EA60}" dt="2019-12-02T04:07:12.940" v="1697" actId="478"/>
          <ac:spMkLst>
            <pc:docMk/>
            <pc:sldMk cId="2351200045" sldId="294"/>
            <ac:spMk id="6" creationId="{49E0CFB1-3E3A-48E3-8404-229AB5E2A140}"/>
          </ac:spMkLst>
        </pc:spChg>
        <pc:spChg chg="add del mod">
          <ac:chgData name="Ivy Chipinda" userId="5f5059d2-fa48-4808-a48d-9dabace8d994" providerId="ADAL" clId="{BA451954-E05B-4FAF-9784-5617A437EA60}" dt="2019-12-02T04:07:19.230" v="1698" actId="478"/>
          <ac:spMkLst>
            <pc:docMk/>
            <pc:sldMk cId="2351200045" sldId="294"/>
            <ac:spMk id="7" creationId="{66F74881-0E7A-45D5-BBAE-B7B57159B8D1}"/>
          </ac:spMkLst>
        </pc:spChg>
        <pc:spChg chg="add">
          <ac:chgData name="Ivy Chipinda" userId="5f5059d2-fa48-4808-a48d-9dabace8d994" providerId="ADAL" clId="{BA451954-E05B-4FAF-9784-5617A437EA60}" dt="2019-12-02T17:31:00.096" v="1939"/>
          <ac:spMkLst>
            <pc:docMk/>
            <pc:sldMk cId="2351200045" sldId="294"/>
            <ac:spMk id="8" creationId="{D1CBB891-9665-4338-8826-039569EF628F}"/>
          </ac:spMkLst>
        </pc:spChg>
        <pc:spChg chg="add">
          <ac:chgData name="Ivy Chipinda" userId="5f5059d2-fa48-4808-a48d-9dabace8d994" providerId="ADAL" clId="{BA451954-E05B-4FAF-9784-5617A437EA60}" dt="2019-12-02T17:31:00.096" v="1939"/>
          <ac:spMkLst>
            <pc:docMk/>
            <pc:sldMk cId="2351200045" sldId="294"/>
            <ac:spMk id="10" creationId="{B77DB26E-034D-47C0-87C2-1EC85BBB6452}"/>
          </ac:spMkLst>
        </pc:spChg>
        <pc:spChg chg="add">
          <ac:chgData name="Ivy Chipinda" userId="5f5059d2-fa48-4808-a48d-9dabace8d994" providerId="ADAL" clId="{BA451954-E05B-4FAF-9784-5617A437EA60}" dt="2019-12-02T17:31:00.096" v="1939"/>
          <ac:spMkLst>
            <pc:docMk/>
            <pc:sldMk cId="2351200045" sldId="294"/>
            <ac:spMk id="11" creationId="{014FCE48-86C9-4212-9AED-BD8A52101196}"/>
          </ac:spMkLst>
        </pc:spChg>
        <pc:spChg chg="add">
          <ac:chgData name="Ivy Chipinda" userId="5f5059d2-fa48-4808-a48d-9dabace8d994" providerId="ADAL" clId="{BA451954-E05B-4FAF-9784-5617A437EA60}" dt="2019-12-02T17:31:00.096" v="1939"/>
          <ac:spMkLst>
            <pc:docMk/>
            <pc:sldMk cId="2351200045" sldId="294"/>
            <ac:spMk id="12" creationId="{6BE1F7E1-6039-4034-BA45-A55670B00E4E}"/>
          </ac:spMkLst>
        </pc:spChg>
        <pc:spChg chg="add del mod">
          <ac:chgData name="Ivy Chipinda" userId="5f5059d2-fa48-4808-a48d-9dabace8d994" providerId="ADAL" clId="{BA451954-E05B-4FAF-9784-5617A437EA60}" dt="2019-12-02T17:31:15.212" v="1949" actId="478"/>
          <ac:spMkLst>
            <pc:docMk/>
            <pc:sldMk cId="2351200045" sldId="294"/>
            <ac:spMk id="13" creationId="{3E004B90-B7FC-4A5D-986A-D437B54DA986}"/>
          </ac:spMkLst>
        </pc:spChg>
        <pc:cxnChg chg="add">
          <ac:chgData name="Ivy Chipinda" userId="5f5059d2-fa48-4808-a48d-9dabace8d994" providerId="ADAL" clId="{BA451954-E05B-4FAF-9784-5617A437EA60}" dt="2019-12-02T17:31:00.096" v="1939"/>
          <ac:cxnSpMkLst>
            <pc:docMk/>
            <pc:sldMk cId="2351200045" sldId="294"/>
            <ac:cxnSpMk id="6" creationId="{4D86DD63-FD85-4385-9314-A0ECE4544713}"/>
          </ac:cxnSpMkLst>
        </pc:cxnChg>
        <pc:cxnChg chg="add">
          <ac:chgData name="Ivy Chipinda" userId="5f5059d2-fa48-4808-a48d-9dabace8d994" providerId="ADAL" clId="{BA451954-E05B-4FAF-9784-5617A437EA60}" dt="2019-12-02T17:31:00.096" v="1939"/>
          <ac:cxnSpMkLst>
            <pc:docMk/>
            <pc:sldMk cId="2351200045" sldId="294"/>
            <ac:cxnSpMk id="7" creationId="{7B33AAFD-6E8B-48F5-8309-67AF2F0EAF4B}"/>
          </ac:cxnSpMkLst>
        </pc:cxnChg>
      </pc:sldChg>
      <pc:sldChg chg="add del setBg">
        <pc:chgData name="Ivy Chipinda" userId="5f5059d2-fa48-4808-a48d-9dabace8d994" providerId="ADAL" clId="{BA451954-E05B-4FAF-9784-5617A437EA60}" dt="2019-11-25T02:35:43.927" v="928"/>
        <pc:sldMkLst>
          <pc:docMk/>
          <pc:sldMk cId="2509881045" sldId="294"/>
        </pc:sldMkLst>
      </pc:sldChg>
      <pc:sldChg chg="add del">
        <pc:chgData name="Ivy Chipinda" userId="5f5059d2-fa48-4808-a48d-9dabace8d994" providerId="ADAL" clId="{BA451954-E05B-4FAF-9784-5617A437EA60}" dt="2019-11-25T02:59:46.389" v="938" actId="47"/>
        <pc:sldMkLst>
          <pc:docMk/>
          <pc:sldMk cId="815305229" sldId="295"/>
        </pc:sldMkLst>
      </pc:sldChg>
      <pc:sldChg chg="add del setBg">
        <pc:chgData name="Ivy Chipinda" userId="5f5059d2-fa48-4808-a48d-9dabace8d994" providerId="ADAL" clId="{BA451954-E05B-4FAF-9784-5617A437EA60}" dt="2019-11-25T03:01:01.007" v="946"/>
        <pc:sldMkLst>
          <pc:docMk/>
          <pc:sldMk cId="922717697" sldId="295"/>
        </pc:sldMkLst>
      </pc:sldChg>
      <pc:sldChg chg="addSp delSp modSp add del">
        <pc:chgData name="Ivy Chipinda" userId="5f5059d2-fa48-4808-a48d-9dabace8d994" providerId="ADAL" clId="{BA451954-E05B-4FAF-9784-5617A437EA60}" dt="2019-11-25T03:08:28.843" v="1181" actId="47"/>
        <pc:sldMkLst>
          <pc:docMk/>
          <pc:sldMk cId="1730214540" sldId="295"/>
        </pc:sldMkLst>
        <pc:spChg chg="mod">
          <ac:chgData name="Ivy Chipinda" userId="5f5059d2-fa48-4808-a48d-9dabace8d994" providerId="ADAL" clId="{BA451954-E05B-4FAF-9784-5617A437EA60}" dt="2019-11-25T03:01:47.475" v="972" actId="1076"/>
          <ac:spMkLst>
            <pc:docMk/>
            <pc:sldMk cId="1730214540" sldId="295"/>
            <ac:spMk id="2" creationId="{B1988C48-B859-4FD3-97D4-992FFC5C44E7}"/>
          </ac:spMkLst>
        </pc:spChg>
        <pc:spChg chg="del mod">
          <ac:chgData name="Ivy Chipinda" userId="5f5059d2-fa48-4808-a48d-9dabace8d994" providerId="ADAL" clId="{BA451954-E05B-4FAF-9784-5617A437EA60}" dt="2019-11-25T03:01:29.965" v="971"/>
          <ac:spMkLst>
            <pc:docMk/>
            <pc:sldMk cId="1730214540" sldId="295"/>
            <ac:spMk id="4" creationId="{4CEA5B6F-5B59-43F9-B860-7AB90908E6E9}"/>
          </ac:spMkLst>
        </pc:spChg>
        <pc:spChg chg="add mod">
          <ac:chgData name="Ivy Chipinda" userId="5f5059d2-fa48-4808-a48d-9dabace8d994" providerId="ADAL" clId="{BA451954-E05B-4FAF-9784-5617A437EA60}" dt="2019-11-25T03:02:28.139" v="1014" actId="20577"/>
          <ac:spMkLst>
            <pc:docMk/>
            <pc:sldMk cId="1730214540" sldId="295"/>
            <ac:spMk id="5" creationId="{46A464DB-5ED6-4E56-9D01-E71D9FC2977B}"/>
          </ac:spMkLst>
        </pc:spChg>
      </pc:sldChg>
      <pc:sldChg chg="add del">
        <pc:chgData name="Ivy Chipinda" userId="5f5059d2-fa48-4808-a48d-9dabace8d994" providerId="ADAL" clId="{BA451954-E05B-4FAF-9784-5617A437EA60}" dt="2019-11-25T02:41:31.657" v="931"/>
        <pc:sldMkLst>
          <pc:docMk/>
          <pc:sldMk cId="4136367562" sldId="295"/>
        </pc:sldMkLst>
      </pc:sldChg>
      <pc:sldChg chg="delSp modAnim">
        <pc:chgData name="Ivy Chipinda" userId="5f5059d2-fa48-4808-a48d-9dabace8d994" providerId="ADAL" clId="{BA451954-E05B-4FAF-9784-5617A437EA60}" dt="2019-12-03T16:55:05.754" v="2467" actId="478"/>
        <pc:sldMkLst>
          <pc:docMk/>
          <pc:sldMk cId="2671538000" sldId="297"/>
        </pc:sldMkLst>
        <pc:picChg chg="del">
          <ac:chgData name="Ivy Chipinda" userId="5f5059d2-fa48-4808-a48d-9dabace8d994" providerId="ADAL" clId="{BA451954-E05B-4FAF-9784-5617A437EA60}" dt="2019-12-03T16:55:05.754" v="2467" actId="478"/>
          <ac:picMkLst>
            <pc:docMk/>
            <pc:sldMk cId="2671538000" sldId="297"/>
            <ac:picMk id="34" creationId="{0909A730-286D-4FC3-A897-DBE8D9909881}"/>
          </ac:picMkLst>
        </pc:picChg>
      </pc:sldChg>
      <pc:sldChg chg="modSp">
        <pc:chgData name="Ivy Chipinda" userId="5f5059d2-fa48-4808-a48d-9dabace8d994" providerId="ADAL" clId="{BA451954-E05B-4FAF-9784-5617A437EA60}" dt="2019-12-02T04:20:29.405" v="1890" actId="20577"/>
        <pc:sldMkLst>
          <pc:docMk/>
          <pc:sldMk cId="3527207225" sldId="308"/>
        </pc:sldMkLst>
        <pc:spChg chg="mod">
          <ac:chgData name="Ivy Chipinda" userId="5f5059d2-fa48-4808-a48d-9dabace8d994" providerId="ADAL" clId="{BA451954-E05B-4FAF-9784-5617A437EA60}" dt="2019-12-02T04:20:29.405" v="1890" actId="20577"/>
          <ac:spMkLst>
            <pc:docMk/>
            <pc:sldMk cId="3527207225" sldId="308"/>
            <ac:spMk id="2" creationId="{0F3D33E2-3889-4366-A2BA-E1BF987FE632}"/>
          </ac:spMkLst>
        </pc:spChg>
      </pc:sldChg>
      <pc:sldChg chg="modSp">
        <pc:chgData name="Ivy Chipinda" userId="5f5059d2-fa48-4808-a48d-9dabace8d994" providerId="ADAL" clId="{BA451954-E05B-4FAF-9784-5617A437EA60}" dt="2019-12-02T04:30:42.509" v="1917" actId="20577"/>
        <pc:sldMkLst>
          <pc:docMk/>
          <pc:sldMk cId="113941786" sldId="316"/>
        </pc:sldMkLst>
        <pc:spChg chg="mod">
          <ac:chgData name="Ivy Chipinda" userId="5f5059d2-fa48-4808-a48d-9dabace8d994" providerId="ADAL" clId="{BA451954-E05B-4FAF-9784-5617A437EA60}" dt="2019-12-02T04:30:42.509" v="1917" actId="20577"/>
          <ac:spMkLst>
            <pc:docMk/>
            <pc:sldMk cId="113941786" sldId="316"/>
            <ac:spMk id="36" creationId="{4A15663C-AB40-F248-BF30-573B8D3D0117}"/>
          </ac:spMkLst>
        </pc:spChg>
      </pc:sldChg>
      <pc:sldChg chg="addSp delSp modSp add delAnim modAnim modNotesTx">
        <pc:chgData name="Ivy Chipinda" userId="5f5059d2-fa48-4808-a48d-9dabace8d994" providerId="ADAL" clId="{BA451954-E05B-4FAF-9784-5617A437EA60}" dt="2019-12-04T14:40:15.036" v="2896"/>
        <pc:sldMkLst>
          <pc:docMk/>
          <pc:sldMk cId="1941334745" sldId="319"/>
        </pc:sldMkLst>
        <pc:spChg chg="add del">
          <ac:chgData name="Ivy Chipinda" userId="5f5059d2-fa48-4808-a48d-9dabace8d994" providerId="ADAL" clId="{BA451954-E05B-4FAF-9784-5617A437EA60}" dt="2019-12-02T02:09:02.001" v="1230"/>
          <ac:spMkLst>
            <pc:docMk/>
            <pc:sldMk cId="1941334745" sldId="319"/>
            <ac:spMk id="2" creationId="{E357275E-865C-47E6-9E3C-04A35F59791B}"/>
          </ac:spMkLst>
        </pc:spChg>
        <pc:spChg chg="add">
          <ac:chgData name="Ivy Chipinda" userId="5f5059d2-fa48-4808-a48d-9dabace8d994" providerId="ADAL" clId="{BA451954-E05B-4FAF-9784-5617A437EA60}" dt="2019-12-02T02:09:08.754" v="1233"/>
          <ac:spMkLst>
            <pc:docMk/>
            <pc:sldMk cId="1941334745" sldId="319"/>
            <ac:spMk id="4" creationId="{0759E3EB-F253-4B76-AE98-4F7FFB729C90}"/>
          </ac:spMkLst>
        </pc:spChg>
        <pc:spChg chg="del mod">
          <ac:chgData name="Ivy Chipinda" userId="5f5059d2-fa48-4808-a48d-9dabace8d994" providerId="ADAL" clId="{BA451954-E05B-4FAF-9784-5617A437EA60}" dt="2019-12-02T02:04:33.052" v="1218" actId="478"/>
          <ac:spMkLst>
            <pc:docMk/>
            <pc:sldMk cId="1941334745" sldId="319"/>
            <ac:spMk id="6" creationId="{49E0CFB1-3E3A-48E3-8404-229AB5E2A140}"/>
          </ac:spMkLst>
        </pc:spChg>
        <pc:spChg chg="add del mod">
          <ac:chgData name="Ivy Chipinda" userId="5f5059d2-fa48-4808-a48d-9dabace8d994" providerId="ADAL" clId="{BA451954-E05B-4FAF-9784-5617A437EA60}" dt="2019-12-02T02:12:57.160" v="1241" actId="478"/>
          <ac:spMkLst>
            <pc:docMk/>
            <pc:sldMk cId="1941334745" sldId="319"/>
            <ac:spMk id="8" creationId="{A7AADE67-4A13-4219-9A08-E7C0169AA0B8}"/>
          </ac:spMkLst>
        </pc:spChg>
        <pc:spChg chg="mod">
          <ac:chgData name="Ivy Chipinda" userId="5f5059d2-fa48-4808-a48d-9dabace8d994" providerId="ADAL" clId="{BA451954-E05B-4FAF-9784-5617A437EA60}" dt="2019-12-03T16:41:14.989" v="2390" actId="1076"/>
          <ac:spMkLst>
            <pc:docMk/>
            <pc:sldMk cId="1941334745" sldId="319"/>
            <ac:spMk id="11" creationId="{862EF3B6-3CC6-4000-9910-DFB44B9B41B5}"/>
          </ac:spMkLst>
        </pc:spChg>
        <pc:spChg chg="add del mod">
          <ac:chgData name="Ivy Chipinda" userId="5f5059d2-fa48-4808-a48d-9dabace8d994" providerId="ADAL" clId="{BA451954-E05B-4FAF-9784-5617A437EA60}" dt="2019-12-03T16:38:19.844" v="2376" actId="478"/>
          <ac:spMkLst>
            <pc:docMk/>
            <pc:sldMk cId="1941334745" sldId="319"/>
            <ac:spMk id="12" creationId="{A7FE2B44-21F4-4703-842C-93CFBCF60C54}"/>
          </ac:spMkLst>
        </pc:spChg>
        <pc:spChg chg="add mod">
          <ac:chgData name="Ivy Chipinda" userId="5f5059d2-fa48-4808-a48d-9dabace8d994" providerId="ADAL" clId="{BA451954-E05B-4FAF-9784-5617A437EA60}" dt="2019-12-03T16:41:33.109" v="2391" actId="1076"/>
          <ac:spMkLst>
            <pc:docMk/>
            <pc:sldMk cId="1941334745" sldId="319"/>
            <ac:spMk id="13" creationId="{D57D1440-02EC-40E6-81D5-80C99E7393F6}"/>
          </ac:spMkLst>
        </pc:spChg>
        <pc:spChg chg="add mod">
          <ac:chgData name="Ivy Chipinda" userId="5f5059d2-fa48-4808-a48d-9dabace8d994" providerId="ADAL" clId="{BA451954-E05B-4FAF-9784-5617A437EA60}" dt="2019-12-03T16:41:33.109" v="2391" actId="1076"/>
          <ac:spMkLst>
            <pc:docMk/>
            <pc:sldMk cId="1941334745" sldId="319"/>
            <ac:spMk id="20" creationId="{FF3E65F9-2581-4112-83E2-B13585DBC6D6}"/>
          </ac:spMkLst>
        </pc:spChg>
        <pc:spChg chg="add mod">
          <ac:chgData name="Ivy Chipinda" userId="5f5059d2-fa48-4808-a48d-9dabace8d994" providerId="ADAL" clId="{BA451954-E05B-4FAF-9784-5617A437EA60}" dt="2019-12-03T16:41:33.109" v="2391" actId="1076"/>
          <ac:spMkLst>
            <pc:docMk/>
            <pc:sldMk cId="1941334745" sldId="319"/>
            <ac:spMk id="22" creationId="{9050F77C-9B2C-4D85-B247-7467CF30C333}"/>
          </ac:spMkLst>
        </pc:spChg>
        <pc:spChg chg="add mod">
          <ac:chgData name="Ivy Chipinda" userId="5f5059d2-fa48-4808-a48d-9dabace8d994" providerId="ADAL" clId="{BA451954-E05B-4FAF-9784-5617A437EA60}" dt="2019-12-03T16:41:33.109" v="2391" actId="1076"/>
          <ac:spMkLst>
            <pc:docMk/>
            <pc:sldMk cId="1941334745" sldId="319"/>
            <ac:spMk id="23" creationId="{CE596072-A417-476A-B3F4-9A6231C2162B}"/>
          </ac:spMkLst>
        </pc:spChg>
        <pc:grpChg chg="del">
          <ac:chgData name="Ivy Chipinda" userId="5f5059d2-fa48-4808-a48d-9dabace8d994" providerId="ADAL" clId="{BA451954-E05B-4FAF-9784-5617A437EA60}" dt="2019-12-03T16:42:21.868" v="2395" actId="478"/>
          <ac:grpSpMkLst>
            <pc:docMk/>
            <pc:sldMk cId="1941334745" sldId="319"/>
            <ac:grpSpMk id="16" creationId="{80C1EB9A-AFD3-4957-A5D7-2DBCAD03A33A}"/>
          </ac:grpSpMkLst>
        </pc:grpChg>
        <pc:picChg chg="del">
          <ac:chgData name="Ivy Chipinda" userId="5f5059d2-fa48-4808-a48d-9dabace8d994" providerId="ADAL" clId="{BA451954-E05B-4FAF-9784-5617A437EA60}" dt="2019-12-04T01:39:05.625" v="2666" actId="478"/>
          <ac:picMkLst>
            <pc:docMk/>
            <pc:sldMk cId="1941334745" sldId="319"/>
            <ac:picMk id="3" creationId="{1EA25387-9A1F-4F11-88B9-6D2E2274BC6B}"/>
          </ac:picMkLst>
        </pc:picChg>
        <pc:picChg chg="add mod">
          <ac:chgData name="Ivy Chipinda" userId="5f5059d2-fa48-4808-a48d-9dabace8d994" providerId="ADAL" clId="{BA451954-E05B-4FAF-9784-5617A437EA60}" dt="2019-12-03T16:41:33.109" v="2391" actId="1076"/>
          <ac:picMkLst>
            <pc:docMk/>
            <pc:sldMk cId="1941334745" sldId="319"/>
            <ac:picMk id="5" creationId="{8BC385CD-BAB0-4822-A3EB-1112FAF143BE}"/>
          </ac:picMkLst>
        </pc:picChg>
        <pc:picChg chg="add del mod">
          <ac:chgData name="Ivy Chipinda" userId="5f5059d2-fa48-4808-a48d-9dabace8d994" providerId="ADAL" clId="{BA451954-E05B-4FAF-9784-5617A437EA60}" dt="2019-12-02T03:34:14.263" v="1548" actId="478"/>
          <ac:picMkLst>
            <pc:docMk/>
            <pc:sldMk cId="1941334745" sldId="319"/>
            <ac:picMk id="7" creationId="{D5443543-34CA-4784-8A23-33C09E570F33}"/>
          </ac:picMkLst>
        </pc:picChg>
        <pc:picChg chg="add mod">
          <ac:chgData name="Ivy Chipinda" userId="5f5059d2-fa48-4808-a48d-9dabace8d994" providerId="ADAL" clId="{BA451954-E05B-4FAF-9784-5617A437EA60}" dt="2019-12-03T16:41:33.109" v="2391" actId="1076"/>
          <ac:picMkLst>
            <pc:docMk/>
            <pc:sldMk cId="1941334745" sldId="319"/>
            <ac:picMk id="7" creationId="{FE6ED7D3-7DB2-46F3-9721-725D561957AF}"/>
          </ac:picMkLst>
        </pc:picChg>
        <pc:picChg chg="add mod">
          <ac:chgData name="Ivy Chipinda" userId="5f5059d2-fa48-4808-a48d-9dabace8d994" providerId="ADAL" clId="{BA451954-E05B-4FAF-9784-5617A437EA60}" dt="2019-12-03T16:41:33.109" v="2391" actId="1076"/>
          <ac:picMkLst>
            <pc:docMk/>
            <pc:sldMk cId="1941334745" sldId="319"/>
            <ac:picMk id="10" creationId="{6CED9A31-555C-427B-89CA-D402CB39A916}"/>
          </ac:picMkLst>
        </pc:picChg>
        <pc:picChg chg="del">
          <ac:chgData name="Ivy Chipinda" userId="5f5059d2-fa48-4808-a48d-9dabace8d994" providerId="ADAL" clId="{BA451954-E05B-4FAF-9784-5617A437EA60}" dt="2019-12-02T02:00:25.821" v="1208" actId="478"/>
          <ac:picMkLst>
            <pc:docMk/>
            <pc:sldMk cId="1941334745" sldId="319"/>
            <ac:picMk id="14" creationId="{A961D9F1-D393-4E70-BD69-FC8AEBD7A89C}"/>
          </ac:picMkLst>
        </pc:picChg>
        <pc:picChg chg="add del mod">
          <ac:chgData name="Ivy Chipinda" userId="5f5059d2-fa48-4808-a48d-9dabace8d994" providerId="ADAL" clId="{BA451954-E05B-4FAF-9784-5617A437EA60}" dt="2019-12-03T16:38:21.363" v="2377" actId="478"/>
          <ac:picMkLst>
            <pc:docMk/>
            <pc:sldMk cId="1941334745" sldId="319"/>
            <ac:picMk id="25" creationId="{FFC85D06-B82B-4A5F-BF9D-6BD946F35987}"/>
          </ac:picMkLst>
        </pc:picChg>
        <pc:picChg chg="add mod">
          <ac:chgData name="Ivy Chipinda" userId="5f5059d2-fa48-4808-a48d-9dabace8d994" providerId="ADAL" clId="{BA451954-E05B-4FAF-9784-5617A437EA60}" dt="2019-12-03T16:41:33.109" v="2391" actId="1076"/>
          <ac:picMkLst>
            <pc:docMk/>
            <pc:sldMk cId="1941334745" sldId="319"/>
            <ac:picMk id="27" creationId="{1521A2C0-8D7F-4139-B60F-310F44241BAB}"/>
          </ac:picMkLst>
        </pc:picChg>
        <pc:picChg chg="add mod">
          <ac:chgData name="Ivy Chipinda" userId="5f5059d2-fa48-4808-a48d-9dabace8d994" providerId="ADAL" clId="{BA451954-E05B-4FAF-9784-5617A437EA60}" dt="2019-12-03T16:41:33.109" v="2391" actId="1076"/>
          <ac:picMkLst>
            <pc:docMk/>
            <pc:sldMk cId="1941334745" sldId="319"/>
            <ac:picMk id="28" creationId="{564BCCFC-24DB-4397-A30F-C67A4756CBA1}"/>
          </ac:picMkLst>
        </pc:picChg>
        <pc:picChg chg="add mod">
          <ac:chgData name="Ivy Chipinda" userId="5f5059d2-fa48-4808-a48d-9dabace8d994" providerId="ADAL" clId="{BA451954-E05B-4FAF-9784-5617A437EA60}" dt="2019-12-03T16:41:33.109" v="2391" actId="1076"/>
          <ac:picMkLst>
            <pc:docMk/>
            <pc:sldMk cId="1941334745" sldId="319"/>
            <ac:picMk id="31" creationId="{F7DF9166-785C-4BD6-A787-21094F67C508}"/>
          </ac:picMkLst>
        </pc:picChg>
        <pc:picChg chg="add del mod">
          <ac:chgData name="Ivy Chipinda" userId="5f5059d2-fa48-4808-a48d-9dabace8d994" providerId="ADAL" clId="{BA451954-E05B-4FAF-9784-5617A437EA60}" dt="2019-12-03T16:03:10.864" v="2257" actId="478"/>
          <ac:picMkLst>
            <pc:docMk/>
            <pc:sldMk cId="1941334745" sldId="319"/>
            <ac:picMk id="2050" creationId="{9F0CAA56-DF0B-4D37-A557-C4F9DE73B054}"/>
          </ac:picMkLst>
        </pc:picChg>
        <pc:picChg chg="add mod">
          <ac:chgData name="Ivy Chipinda" userId="5f5059d2-fa48-4808-a48d-9dabace8d994" providerId="ADAL" clId="{BA451954-E05B-4FAF-9784-5617A437EA60}" dt="2019-12-03T16:41:33.109" v="2391" actId="1076"/>
          <ac:picMkLst>
            <pc:docMk/>
            <pc:sldMk cId="1941334745" sldId="319"/>
            <ac:picMk id="2056" creationId="{A66D6B23-FB49-489D-9BD7-389DCD07D13B}"/>
          </ac:picMkLst>
        </pc:picChg>
        <pc:picChg chg="add del mod">
          <ac:chgData name="Ivy Chipinda" userId="5f5059d2-fa48-4808-a48d-9dabace8d994" providerId="ADAL" clId="{BA451954-E05B-4FAF-9784-5617A437EA60}" dt="2019-12-02T02:31:05.325" v="1274" actId="478"/>
          <ac:picMkLst>
            <pc:docMk/>
            <pc:sldMk cId="1941334745" sldId="319"/>
            <ac:picMk id="2058" creationId="{DC468B2B-83A2-4F92-9E53-6A8FB1790FDE}"/>
          </ac:picMkLst>
        </pc:picChg>
        <pc:picChg chg="add del mod">
          <ac:chgData name="Ivy Chipinda" userId="5f5059d2-fa48-4808-a48d-9dabace8d994" providerId="ADAL" clId="{BA451954-E05B-4FAF-9784-5617A437EA60}" dt="2019-12-02T02:31:03.539" v="1273" actId="478"/>
          <ac:picMkLst>
            <pc:docMk/>
            <pc:sldMk cId="1941334745" sldId="319"/>
            <ac:picMk id="2060" creationId="{A1D7D9C8-4BF4-4236-9515-3E2C96E0258F}"/>
          </ac:picMkLst>
        </pc:picChg>
        <pc:picChg chg="add del mod">
          <ac:chgData name="Ivy Chipinda" userId="5f5059d2-fa48-4808-a48d-9dabace8d994" providerId="ADAL" clId="{BA451954-E05B-4FAF-9784-5617A437EA60}" dt="2019-12-02T02:33:30.949" v="1278" actId="478"/>
          <ac:picMkLst>
            <pc:docMk/>
            <pc:sldMk cId="1941334745" sldId="319"/>
            <ac:picMk id="2062" creationId="{4C60A144-3F1B-472F-8565-DDC0940890CC}"/>
          </ac:picMkLst>
        </pc:picChg>
        <pc:picChg chg="add del">
          <ac:chgData name="Ivy Chipinda" userId="5f5059d2-fa48-4808-a48d-9dabace8d994" providerId="ADAL" clId="{BA451954-E05B-4FAF-9784-5617A437EA60}" dt="2019-12-02T02:34:00.937" v="1280"/>
          <ac:picMkLst>
            <pc:docMk/>
            <pc:sldMk cId="1941334745" sldId="319"/>
            <ac:picMk id="2064" creationId="{D7CAF2D5-83F5-4B48-A5BC-A5929307C608}"/>
          </ac:picMkLst>
        </pc:picChg>
        <pc:picChg chg="add del mod">
          <ac:chgData name="Ivy Chipinda" userId="5f5059d2-fa48-4808-a48d-9dabace8d994" providerId="ADAL" clId="{BA451954-E05B-4FAF-9784-5617A437EA60}" dt="2019-12-03T16:32:55.959" v="2356" actId="478"/>
          <ac:picMkLst>
            <pc:docMk/>
            <pc:sldMk cId="1941334745" sldId="319"/>
            <ac:picMk id="2066" creationId="{991DE241-D6C2-4DD6-BC7B-CB14ADE6F4E1}"/>
          </ac:picMkLst>
        </pc:picChg>
        <pc:picChg chg="add del mod">
          <ac:chgData name="Ivy Chipinda" userId="5f5059d2-fa48-4808-a48d-9dabace8d994" providerId="ADAL" clId="{BA451954-E05B-4FAF-9784-5617A437EA60}" dt="2019-12-03T16:36:25.163" v="2364" actId="478"/>
          <ac:picMkLst>
            <pc:docMk/>
            <pc:sldMk cId="1941334745" sldId="319"/>
            <ac:picMk id="2068" creationId="{42657096-8258-436C-9E94-C1EB1EE9DCAA}"/>
          </ac:picMkLst>
        </pc:picChg>
        <pc:picChg chg="add del mod">
          <ac:chgData name="Ivy Chipinda" userId="5f5059d2-fa48-4808-a48d-9dabace8d994" providerId="ADAL" clId="{BA451954-E05B-4FAF-9784-5617A437EA60}" dt="2019-12-03T16:38:14.492" v="2375" actId="478"/>
          <ac:picMkLst>
            <pc:docMk/>
            <pc:sldMk cId="1941334745" sldId="319"/>
            <ac:picMk id="2070" creationId="{20427489-22F7-44F7-AFC6-6FD76C3F0F26}"/>
          </ac:picMkLst>
        </pc:picChg>
        <pc:picChg chg="add del mod">
          <ac:chgData name="Ivy Chipinda" userId="5f5059d2-fa48-4808-a48d-9dabace8d994" providerId="ADAL" clId="{BA451954-E05B-4FAF-9784-5617A437EA60}" dt="2019-12-02T02:48:45.154" v="1380" actId="478"/>
          <ac:picMkLst>
            <pc:docMk/>
            <pc:sldMk cId="1941334745" sldId="319"/>
            <ac:picMk id="2072" creationId="{217D26A1-C5C4-4970-A34A-5E18C53A3671}"/>
          </ac:picMkLst>
        </pc:picChg>
      </pc:sldChg>
      <pc:sldChg chg="addSp delSp modSp add delAnim modAnim modNotesTx">
        <pc:chgData name="Ivy Chipinda" userId="5f5059d2-fa48-4808-a48d-9dabace8d994" providerId="ADAL" clId="{BA451954-E05B-4FAF-9784-5617A437EA60}" dt="2019-12-04T14:40:45.932" v="2899"/>
        <pc:sldMkLst>
          <pc:docMk/>
          <pc:sldMk cId="1440165673" sldId="320"/>
        </pc:sldMkLst>
        <pc:spChg chg="add del mod">
          <ac:chgData name="Ivy Chipinda" userId="5f5059d2-fa48-4808-a48d-9dabace8d994" providerId="ADAL" clId="{BA451954-E05B-4FAF-9784-5617A437EA60}" dt="2019-12-02T02:55:57.925" v="1447"/>
          <ac:spMkLst>
            <pc:docMk/>
            <pc:sldMk cId="1440165673" sldId="320"/>
            <ac:spMk id="2" creationId="{2C5BE71F-93BA-4EC2-8C39-FDA2F7EBAED7}"/>
          </ac:spMkLst>
        </pc:spChg>
        <pc:spChg chg="add del mod">
          <ac:chgData name="Ivy Chipinda" userId="5f5059d2-fa48-4808-a48d-9dabace8d994" providerId="ADAL" clId="{BA451954-E05B-4FAF-9784-5617A437EA60}" dt="2019-12-02T02:56:08.364" v="1451" actId="478"/>
          <ac:spMkLst>
            <pc:docMk/>
            <pc:sldMk cId="1440165673" sldId="320"/>
            <ac:spMk id="5" creationId="{81C0D8FE-D665-43CF-9D7F-00C5EE225ABC}"/>
          </ac:spMkLst>
        </pc:spChg>
        <pc:spChg chg="add del mod">
          <ac:chgData name="Ivy Chipinda" userId="5f5059d2-fa48-4808-a48d-9dabace8d994" providerId="ADAL" clId="{BA451954-E05B-4FAF-9784-5617A437EA60}" dt="2019-12-03T16:10:06.995" v="2286" actId="478"/>
          <ac:spMkLst>
            <pc:docMk/>
            <pc:sldMk cId="1440165673" sldId="320"/>
            <ac:spMk id="5" creationId="{C90D086B-4AA8-48B0-885F-C4B449ABF98F}"/>
          </ac:spMkLst>
        </pc:spChg>
        <pc:spChg chg="del mod">
          <ac:chgData name="Ivy Chipinda" userId="5f5059d2-fa48-4808-a48d-9dabace8d994" providerId="ADAL" clId="{BA451954-E05B-4FAF-9784-5617A437EA60}" dt="2019-12-02T02:56:03.225" v="1450" actId="478"/>
          <ac:spMkLst>
            <pc:docMk/>
            <pc:sldMk cId="1440165673" sldId="320"/>
            <ac:spMk id="6" creationId="{49E0CFB1-3E3A-48E3-8404-229AB5E2A140}"/>
          </ac:spMkLst>
        </pc:spChg>
        <pc:spChg chg="add mod">
          <ac:chgData name="Ivy Chipinda" userId="5f5059d2-fa48-4808-a48d-9dabace8d994" providerId="ADAL" clId="{BA451954-E05B-4FAF-9784-5617A437EA60}" dt="2019-12-03T16:11:08.897" v="2288" actId="1076"/>
          <ac:spMkLst>
            <pc:docMk/>
            <pc:sldMk cId="1440165673" sldId="320"/>
            <ac:spMk id="8" creationId="{733C2356-397E-4761-9388-E35E8114D032}"/>
          </ac:spMkLst>
        </pc:spChg>
        <pc:spChg chg="mod">
          <ac:chgData name="Ivy Chipinda" userId="5f5059d2-fa48-4808-a48d-9dabace8d994" providerId="ADAL" clId="{BA451954-E05B-4FAF-9784-5617A437EA60}" dt="2019-12-02T02:49:49.486" v="1399" actId="20577"/>
          <ac:spMkLst>
            <pc:docMk/>
            <pc:sldMk cId="1440165673" sldId="320"/>
            <ac:spMk id="11" creationId="{862EF3B6-3CC6-4000-9910-DFB44B9B41B5}"/>
          </ac:spMkLst>
        </pc:spChg>
        <pc:spChg chg="add del mod">
          <ac:chgData name="Ivy Chipinda" userId="5f5059d2-fa48-4808-a48d-9dabace8d994" providerId="ADAL" clId="{BA451954-E05B-4FAF-9784-5617A437EA60}" dt="2019-12-03T16:00:44.746" v="2252" actId="478"/>
          <ac:spMkLst>
            <pc:docMk/>
            <pc:sldMk cId="1440165673" sldId="320"/>
            <ac:spMk id="13" creationId="{A1C41E3A-C16D-4733-8337-C6663B3D10C9}"/>
          </ac:spMkLst>
        </pc:spChg>
        <pc:spChg chg="add del mod">
          <ac:chgData name="Ivy Chipinda" userId="5f5059d2-fa48-4808-a48d-9dabace8d994" providerId="ADAL" clId="{BA451954-E05B-4FAF-9784-5617A437EA60}" dt="2019-12-03T16:04:17.583" v="2264" actId="478"/>
          <ac:spMkLst>
            <pc:docMk/>
            <pc:sldMk cId="1440165673" sldId="320"/>
            <ac:spMk id="16" creationId="{20F2E68B-124D-4D3A-AD37-B7EEA2839758}"/>
          </ac:spMkLst>
        </pc:spChg>
        <pc:spChg chg="add mod">
          <ac:chgData name="Ivy Chipinda" userId="5f5059d2-fa48-4808-a48d-9dabace8d994" providerId="ADAL" clId="{BA451954-E05B-4FAF-9784-5617A437EA60}" dt="2019-12-03T16:28:05.054" v="2342" actId="1076"/>
          <ac:spMkLst>
            <pc:docMk/>
            <pc:sldMk cId="1440165673" sldId="320"/>
            <ac:spMk id="19" creationId="{99A2AC24-9B5B-466B-A747-68AF53968DDD}"/>
          </ac:spMkLst>
        </pc:spChg>
        <pc:spChg chg="add del mod">
          <ac:chgData name="Ivy Chipinda" userId="5f5059d2-fa48-4808-a48d-9dabace8d994" providerId="ADAL" clId="{BA451954-E05B-4FAF-9784-5617A437EA60}" dt="2019-12-03T16:21:43.290" v="2312" actId="11529"/>
          <ac:spMkLst>
            <pc:docMk/>
            <pc:sldMk cId="1440165673" sldId="320"/>
            <ac:spMk id="30" creationId="{245B509B-7126-4D57-9EAA-34C1E7BB65F2}"/>
          </ac:spMkLst>
        </pc:spChg>
        <pc:spChg chg="add del mod">
          <ac:chgData name="Ivy Chipinda" userId="5f5059d2-fa48-4808-a48d-9dabace8d994" providerId="ADAL" clId="{BA451954-E05B-4FAF-9784-5617A437EA60}" dt="2019-12-03T16:22:08.131" v="2317" actId="478"/>
          <ac:spMkLst>
            <pc:docMk/>
            <pc:sldMk cId="1440165673" sldId="320"/>
            <ac:spMk id="31" creationId="{DBD0D936-D736-4256-BDB6-F1CCD95AF3F0}"/>
          </ac:spMkLst>
        </pc:spChg>
        <pc:grpChg chg="del">
          <ac:chgData name="Ivy Chipinda" userId="5f5059d2-fa48-4808-a48d-9dabace8d994" providerId="ADAL" clId="{BA451954-E05B-4FAF-9784-5617A437EA60}" dt="2019-12-03T15:30:27.519" v="2118" actId="478"/>
          <ac:grpSpMkLst>
            <pc:docMk/>
            <pc:sldMk cId="1440165673" sldId="320"/>
            <ac:grpSpMk id="14" creationId="{58CF1ED9-4695-42E8-9AAA-E840A77CC2ED}"/>
          </ac:grpSpMkLst>
        </pc:grpChg>
        <pc:grpChg chg="add del mod">
          <ac:chgData name="Ivy Chipinda" userId="5f5059d2-fa48-4808-a48d-9dabace8d994" providerId="ADAL" clId="{BA451954-E05B-4FAF-9784-5617A437EA60}" dt="2019-12-03T16:26:09.560" v="2330" actId="165"/>
          <ac:grpSpMkLst>
            <pc:docMk/>
            <pc:sldMk cId="1440165673" sldId="320"/>
            <ac:grpSpMk id="27" creationId="{F88B2138-1D0A-4978-8ED4-1B0AB1AD0B76}"/>
          </ac:grpSpMkLst>
        </pc:grpChg>
        <pc:grpChg chg="del">
          <ac:chgData name="Ivy Chipinda" userId="5f5059d2-fa48-4808-a48d-9dabace8d994" providerId="ADAL" clId="{BA451954-E05B-4FAF-9784-5617A437EA60}" dt="2019-12-03T16:28:23.709" v="2347" actId="478"/>
          <ac:grpSpMkLst>
            <pc:docMk/>
            <pc:sldMk cId="1440165673" sldId="320"/>
            <ac:grpSpMk id="35" creationId="{B6AD9BE0-2979-41C7-ABD7-5631130C475F}"/>
          </ac:grpSpMkLst>
        </pc:grpChg>
        <pc:grpChg chg="add del mod">
          <ac:chgData name="Ivy Chipinda" userId="5f5059d2-fa48-4808-a48d-9dabace8d994" providerId="ADAL" clId="{BA451954-E05B-4FAF-9784-5617A437EA60}" dt="2019-12-03T16:20:31.189" v="2305" actId="165"/>
          <ac:grpSpMkLst>
            <pc:docMk/>
            <pc:sldMk cId="1440165673" sldId="320"/>
            <ac:grpSpMk id="46" creationId="{0B2B22C8-71EE-413C-A7F1-26747DCF5143}"/>
          </ac:grpSpMkLst>
        </pc:grpChg>
        <pc:grpChg chg="add mod">
          <ac:chgData name="Ivy Chipinda" userId="5f5059d2-fa48-4808-a48d-9dabace8d994" providerId="ADAL" clId="{BA451954-E05B-4FAF-9784-5617A437EA60}" dt="2019-12-03T16:28:05.054" v="2342" actId="1076"/>
          <ac:grpSpMkLst>
            <pc:docMk/>
            <pc:sldMk cId="1440165673" sldId="320"/>
            <ac:grpSpMk id="52" creationId="{FCF9F518-3C0A-4067-96F5-6D3C176C4224}"/>
          </ac:grpSpMkLst>
        </pc:grpChg>
        <pc:grpChg chg="add mod">
          <ac:chgData name="Ivy Chipinda" userId="5f5059d2-fa48-4808-a48d-9dabace8d994" providerId="ADAL" clId="{BA451954-E05B-4FAF-9784-5617A437EA60}" dt="2019-12-03T16:26:44.181" v="2332" actId="164"/>
          <ac:grpSpMkLst>
            <pc:docMk/>
            <pc:sldMk cId="1440165673" sldId="320"/>
            <ac:grpSpMk id="56" creationId="{A6DA8659-1237-41F2-BA40-795B8CCAB9DB}"/>
          </ac:grpSpMkLst>
        </pc:grpChg>
        <pc:graphicFrameChg chg="add del mod">
          <ac:chgData name="Ivy Chipinda" userId="5f5059d2-fa48-4808-a48d-9dabace8d994" providerId="ADAL" clId="{BA451954-E05B-4FAF-9784-5617A437EA60}" dt="2019-12-02T03:17:13.234" v="1488" actId="478"/>
          <ac:graphicFrameMkLst>
            <pc:docMk/>
            <pc:sldMk cId="1440165673" sldId="320"/>
            <ac:graphicFrameMk id="12" creationId="{2710F0BE-0158-4046-AE0D-C457502CAC5F}"/>
          </ac:graphicFrameMkLst>
        </pc:graphicFrameChg>
        <pc:picChg chg="del">
          <ac:chgData name="Ivy Chipinda" userId="5f5059d2-fa48-4808-a48d-9dabace8d994" providerId="ADAL" clId="{BA451954-E05B-4FAF-9784-5617A437EA60}" dt="2019-12-04T01:38:58.594" v="2665" actId="478"/>
          <ac:picMkLst>
            <pc:docMk/>
            <pc:sldMk cId="1440165673" sldId="320"/>
            <ac:picMk id="3" creationId="{1EA25387-9A1F-4F11-88B9-6D2E2274BC6B}"/>
          </ac:picMkLst>
        </pc:picChg>
        <pc:picChg chg="add del mod">
          <ac:chgData name="Ivy Chipinda" userId="5f5059d2-fa48-4808-a48d-9dabace8d994" providerId="ADAL" clId="{BA451954-E05B-4FAF-9784-5617A437EA60}" dt="2019-12-03T16:04:00.955" v="2261" actId="478"/>
          <ac:picMkLst>
            <pc:docMk/>
            <pc:sldMk cId="1440165673" sldId="320"/>
            <ac:picMk id="4" creationId="{AE20FA48-D881-4B40-8481-7319B3F1BFCD}"/>
          </ac:picMkLst>
        </pc:picChg>
        <pc:picChg chg="add del mod">
          <ac:chgData name="Ivy Chipinda" userId="5f5059d2-fa48-4808-a48d-9dabace8d994" providerId="ADAL" clId="{BA451954-E05B-4FAF-9784-5617A437EA60}" dt="2019-12-02T02:55:47.025" v="1431" actId="478"/>
          <ac:picMkLst>
            <pc:docMk/>
            <pc:sldMk cId="1440165673" sldId="320"/>
            <ac:picMk id="7" creationId="{29C2E26F-F550-4978-950D-428B14F7468B}"/>
          </ac:picMkLst>
        </pc:picChg>
        <pc:picChg chg="add mod">
          <ac:chgData name="Ivy Chipinda" userId="5f5059d2-fa48-4808-a48d-9dabace8d994" providerId="ADAL" clId="{BA451954-E05B-4FAF-9784-5617A437EA60}" dt="2019-12-03T16:11:08.897" v="2288" actId="1076"/>
          <ac:picMkLst>
            <pc:docMk/>
            <pc:sldMk cId="1440165673" sldId="320"/>
            <ac:picMk id="7" creationId="{8CF98C2A-6199-4704-AF1F-6C913950D075}"/>
          </ac:picMkLst>
        </pc:picChg>
        <pc:picChg chg="add del mod">
          <ac:chgData name="Ivy Chipinda" userId="5f5059d2-fa48-4808-a48d-9dabace8d994" providerId="ADAL" clId="{BA451954-E05B-4FAF-9784-5617A437EA60}" dt="2019-12-03T15:57:17.256" v="2245" actId="478"/>
          <ac:picMkLst>
            <pc:docMk/>
            <pc:sldMk cId="1440165673" sldId="320"/>
            <ac:picMk id="10" creationId="{1A174EAC-40DD-4A51-98E2-67BA03283A23}"/>
          </ac:picMkLst>
        </pc:picChg>
        <pc:picChg chg="add mod">
          <ac:chgData name="Ivy Chipinda" userId="5f5059d2-fa48-4808-a48d-9dabace8d994" providerId="ADAL" clId="{BA451954-E05B-4FAF-9784-5617A437EA60}" dt="2019-12-03T16:25:23.201" v="2327" actId="1076"/>
          <ac:picMkLst>
            <pc:docMk/>
            <pc:sldMk cId="1440165673" sldId="320"/>
            <ac:picMk id="14" creationId="{15C6FF25-B768-4BD7-92C4-5EFD2D95FB6B}"/>
          </ac:picMkLst>
        </pc:picChg>
        <pc:picChg chg="del">
          <ac:chgData name="Ivy Chipinda" userId="5f5059d2-fa48-4808-a48d-9dabace8d994" providerId="ADAL" clId="{BA451954-E05B-4FAF-9784-5617A437EA60}" dt="2019-12-02T02:49:53.059" v="1400" actId="478"/>
          <ac:picMkLst>
            <pc:docMk/>
            <pc:sldMk cId="1440165673" sldId="320"/>
            <ac:picMk id="14" creationId="{A961D9F1-D393-4E70-BD69-FC8AEBD7A89C}"/>
          </ac:picMkLst>
        </pc:picChg>
        <pc:picChg chg="add del mod">
          <ac:chgData name="Ivy Chipinda" userId="5f5059d2-fa48-4808-a48d-9dabace8d994" providerId="ADAL" clId="{BA451954-E05B-4FAF-9784-5617A437EA60}" dt="2019-12-03T16:04:12.466" v="2263" actId="478"/>
          <ac:picMkLst>
            <pc:docMk/>
            <pc:sldMk cId="1440165673" sldId="320"/>
            <ac:picMk id="15" creationId="{8C3B7AB1-BC84-428D-BAEC-8DB6D627A3C3}"/>
          </ac:picMkLst>
        </pc:picChg>
        <pc:picChg chg="add del mod">
          <ac:chgData name="Ivy Chipinda" userId="5f5059d2-fa48-4808-a48d-9dabace8d994" providerId="ADAL" clId="{BA451954-E05B-4FAF-9784-5617A437EA60}" dt="2019-12-03T16:17:52.080" v="2291" actId="478"/>
          <ac:picMkLst>
            <pc:docMk/>
            <pc:sldMk cId="1440165673" sldId="320"/>
            <ac:picMk id="26" creationId="{E41594D4-F19F-450B-83A0-AC0BF41CFBB0}"/>
          </ac:picMkLst>
        </pc:picChg>
        <pc:picChg chg="add del">
          <ac:chgData name="Ivy Chipinda" userId="5f5059d2-fa48-4808-a48d-9dabace8d994" providerId="ADAL" clId="{BA451954-E05B-4FAF-9784-5617A437EA60}" dt="2019-12-02T02:52:48.492" v="1406" actId="478"/>
          <ac:picMkLst>
            <pc:docMk/>
            <pc:sldMk cId="1440165673" sldId="320"/>
            <ac:picMk id="3074" creationId="{7F8D9092-2E8B-4A21-84AF-D5A6926E3879}"/>
          </ac:picMkLst>
        </pc:picChg>
        <pc:picChg chg="add del mod">
          <ac:chgData name="Ivy Chipinda" userId="5f5059d2-fa48-4808-a48d-9dabace8d994" providerId="ADAL" clId="{BA451954-E05B-4FAF-9784-5617A437EA60}" dt="2019-12-02T04:17:44.402" v="1806" actId="478"/>
          <ac:picMkLst>
            <pc:docMk/>
            <pc:sldMk cId="1440165673" sldId="320"/>
            <ac:picMk id="3076" creationId="{B1AB1B8D-E41D-4DF9-A5FA-67A9452CC452}"/>
          </ac:picMkLst>
        </pc:picChg>
        <pc:picChg chg="add mod">
          <ac:chgData name="Ivy Chipinda" userId="5f5059d2-fa48-4808-a48d-9dabace8d994" providerId="ADAL" clId="{BA451954-E05B-4FAF-9784-5617A437EA60}" dt="2019-12-03T16:11:08.897" v="2288" actId="1076"/>
          <ac:picMkLst>
            <pc:docMk/>
            <pc:sldMk cId="1440165673" sldId="320"/>
            <ac:picMk id="3078" creationId="{4CC0E80A-D2EF-4734-85EA-3B6E2D65D295}"/>
          </ac:picMkLst>
        </pc:picChg>
        <pc:picChg chg="add del mod">
          <ac:chgData name="Ivy Chipinda" userId="5f5059d2-fa48-4808-a48d-9dabace8d994" providerId="ADAL" clId="{BA451954-E05B-4FAF-9784-5617A437EA60}" dt="2019-12-03T16:00:42.217" v="2251" actId="478"/>
          <ac:picMkLst>
            <pc:docMk/>
            <pc:sldMk cId="1440165673" sldId="320"/>
            <ac:picMk id="3080" creationId="{5D5E6F1B-8329-4315-B121-3452C36DFF64}"/>
          </ac:picMkLst>
        </pc:picChg>
        <pc:cxnChg chg="add mod topLvl">
          <ac:chgData name="Ivy Chipinda" userId="5f5059d2-fa48-4808-a48d-9dabace8d994" providerId="ADAL" clId="{BA451954-E05B-4FAF-9784-5617A437EA60}" dt="2019-12-03T16:26:44.181" v="2332" actId="164"/>
          <ac:cxnSpMkLst>
            <pc:docMk/>
            <pc:sldMk cId="1440165673" sldId="320"/>
            <ac:cxnSpMk id="18" creationId="{FC224195-5D68-4770-B27A-A9015536877D}"/>
          </ac:cxnSpMkLst>
        </pc:cxnChg>
        <pc:cxnChg chg="add mod topLvl">
          <ac:chgData name="Ivy Chipinda" userId="5f5059d2-fa48-4808-a48d-9dabace8d994" providerId="ADAL" clId="{BA451954-E05B-4FAF-9784-5617A437EA60}" dt="2019-12-03T16:26:44.181" v="2332" actId="164"/>
          <ac:cxnSpMkLst>
            <pc:docMk/>
            <pc:sldMk cId="1440165673" sldId="320"/>
            <ac:cxnSpMk id="21" creationId="{F22FFB4E-1C90-4EAD-AC93-290D816078A1}"/>
          </ac:cxnSpMkLst>
        </pc:cxnChg>
        <pc:cxnChg chg="add mod topLvl">
          <ac:chgData name="Ivy Chipinda" userId="5f5059d2-fa48-4808-a48d-9dabace8d994" providerId="ADAL" clId="{BA451954-E05B-4FAF-9784-5617A437EA60}" dt="2019-12-03T16:26:44.181" v="2332" actId="164"/>
          <ac:cxnSpMkLst>
            <pc:docMk/>
            <pc:sldMk cId="1440165673" sldId="320"/>
            <ac:cxnSpMk id="25" creationId="{1632C752-2F91-4952-8D7B-E5D56EE32463}"/>
          </ac:cxnSpMkLst>
        </pc:cxnChg>
        <pc:cxnChg chg="add del mod">
          <ac:chgData name="Ivy Chipinda" userId="5f5059d2-fa48-4808-a48d-9dabace8d994" providerId="ADAL" clId="{BA451954-E05B-4FAF-9784-5617A437EA60}" dt="2019-12-03T16:21:44.298" v="2314" actId="11529"/>
          <ac:cxnSpMkLst>
            <pc:docMk/>
            <pc:sldMk cId="1440165673" sldId="320"/>
            <ac:cxnSpMk id="29" creationId="{12610389-BDFD-4E2F-9929-5D00F2594294}"/>
          </ac:cxnSpMkLst>
        </pc:cxnChg>
        <pc:cxnChg chg="add del">
          <ac:chgData name="Ivy Chipinda" userId="5f5059d2-fa48-4808-a48d-9dabace8d994" providerId="ADAL" clId="{BA451954-E05B-4FAF-9784-5617A437EA60}" dt="2019-12-03T16:19:08.789" v="2297" actId="478"/>
          <ac:cxnSpMkLst>
            <pc:docMk/>
            <pc:sldMk cId="1440165673" sldId="320"/>
            <ac:cxnSpMk id="45" creationId="{43390071-0381-48D4-9DBB-E3CF350C2895}"/>
          </ac:cxnSpMkLst>
        </pc:cxnChg>
        <pc:cxnChg chg="add del mod topLvl">
          <ac:chgData name="Ivy Chipinda" userId="5f5059d2-fa48-4808-a48d-9dabace8d994" providerId="ADAL" clId="{BA451954-E05B-4FAF-9784-5617A437EA60}" dt="2019-12-03T16:25:36.324" v="2328" actId="164"/>
          <ac:cxnSpMkLst>
            <pc:docMk/>
            <pc:sldMk cId="1440165673" sldId="320"/>
            <ac:cxnSpMk id="47" creationId="{847E46EA-6BFF-4302-BF37-F9548A403892}"/>
          </ac:cxnSpMkLst>
        </pc:cxnChg>
        <pc:cxnChg chg="mod topLvl">
          <ac:chgData name="Ivy Chipinda" userId="5f5059d2-fa48-4808-a48d-9dabace8d994" providerId="ADAL" clId="{BA451954-E05B-4FAF-9784-5617A437EA60}" dt="2019-12-03T16:25:36.324" v="2328" actId="164"/>
          <ac:cxnSpMkLst>
            <pc:docMk/>
            <pc:sldMk cId="1440165673" sldId="320"/>
            <ac:cxnSpMk id="48" creationId="{918B98A5-B8A0-4F2F-A710-B9C445F25495}"/>
          </ac:cxnSpMkLst>
        </pc:cxnChg>
        <pc:cxnChg chg="mod topLvl">
          <ac:chgData name="Ivy Chipinda" userId="5f5059d2-fa48-4808-a48d-9dabace8d994" providerId="ADAL" clId="{BA451954-E05B-4FAF-9784-5617A437EA60}" dt="2019-12-03T16:25:36.324" v="2328" actId="164"/>
          <ac:cxnSpMkLst>
            <pc:docMk/>
            <pc:sldMk cId="1440165673" sldId="320"/>
            <ac:cxnSpMk id="49" creationId="{BC2EAD74-1C93-4539-9507-E153A1E51E88}"/>
          </ac:cxnSpMkLst>
        </pc:cxnChg>
      </pc:sldChg>
      <pc:sldChg chg="addSp delSp modSp add delAnim modAnim modNotesTx">
        <pc:chgData name="Ivy Chipinda" userId="5f5059d2-fa48-4808-a48d-9dabace8d994" providerId="ADAL" clId="{BA451954-E05B-4FAF-9784-5617A437EA60}" dt="2019-12-04T14:39:21.754" v="2891"/>
        <pc:sldMkLst>
          <pc:docMk/>
          <pc:sldMk cId="3827879355" sldId="321"/>
        </pc:sldMkLst>
        <pc:spChg chg="add mod">
          <ac:chgData name="Ivy Chipinda" userId="5f5059d2-fa48-4808-a48d-9dabace8d994" providerId="ADAL" clId="{BA451954-E05B-4FAF-9784-5617A437EA60}" dt="2019-12-02T03:44:31.582" v="1594" actId="1076"/>
          <ac:spMkLst>
            <pc:docMk/>
            <pc:sldMk cId="3827879355" sldId="321"/>
            <ac:spMk id="2" creationId="{19D1E1B6-DB26-49DD-8D85-2FAD1F4FB677}"/>
          </ac:spMkLst>
        </pc:spChg>
        <pc:spChg chg="add del mod">
          <ac:chgData name="Ivy Chipinda" userId="5f5059d2-fa48-4808-a48d-9dabace8d994" providerId="ADAL" clId="{BA451954-E05B-4FAF-9784-5617A437EA60}" dt="2019-12-02T03:37:21.684" v="1554" actId="478"/>
          <ac:spMkLst>
            <pc:docMk/>
            <pc:sldMk cId="3827879355" sldId="321"/>
            <ac:spMk id="8" creationId="{7FBD95EE-0A8F-4B6B-87A0-EAB68DEF7924}"/>
          </ac:spMkLst>
        </pc:spChg>
        <pc:spChg chg="mod">
          <ac:chgData name="Ivy Chipinda" userId="5f5059d2-fa48-4808-a48d-9dabace8d994" providerId="ADAL" clId="{BA451954-E05B-4FAF-9784-5617A437EA60}" dt="2019-12-02T03:32:10.334" v="1538" actId="20577"/>
          <ac:spMkLst>
            <pc:docMk/>
            <pc:sldMk cId="3827879355" sldId="321"/>
            <ac:spMk id="11" creationId="{862EF3B6-3CC6-4000-9910-DFB44B9B41B5}"/>
          </ac:spMkLst>
        </pc:spChg>
        <pc:spChg chg="add mod">
          <ac:chgData name="Ivy Chipinda" userId="5f5059d2-fa48-4808-a48d-9dabace8d994" providerId="ADAL" clId="{BA451954-E05B-4FAF-9784-5617A437EA60}" dt="2019-12-02T03:59:11.902" v="1638" actId="1076"/>
          <ac:spMkLst>
            <pc:docMk/>
            <pc:sldMk cId="3827879355" sldId="321"/>
            <ac:spMk id="12" creationId="{FFB3A9F7-EFE0-4407-8E32-685EBCB59FE2}"/>
          </ac:spMkLst>
        </pc:spChg>
        <pc:spChg chg="add mod">
          <ac:chgData name="Ivy Chipinda" userId="5f5059d2-fa48-4808-a48d-9dabace8d994" providerId="ADAL" clId="{BA451954-E05B-4FAF-9784-5617A437EA60}" dt="2019-12-03T15:40:09.057" v="2163" actId="1076"/>
          <ac:spMkLst>
            <pc:docMk/>
            <pc:sldMk cId="3827879355" sldId="321"/>
            <ac:spMk id="15" creationId="{BEA5435A-B70D-4FDE-AA88-74C940168416}"/>
          </ac:spMkLst>
        </pc:spChg>
        <pc:spChg chg="add mod">
          <ac:chgData name="Ivy Chipinda" userId="5f5059d2-fa48-4808-a48d-9dabace8d994" providerId="ADAL" clId="{BA451954-E05B-4FAF-9784-5617A437EA60}" dt="2019-12-03T15:40:09.057" v="2163" actId="1076"/>
          <ac:spMkLst>
            <pc:docMk/>
            <pc:sldMk cId="3827879355" sldId="321"/>
            <ac:spMk id="20" creationId="{90FE3C34-6560-4BAF-BE90-96C214684BFB}"/>
          </ac:spMkLst>
        </pc:spChg>
        <pc:spChg chg="del">
          <ac:chgData name="Ivy Chipinda" userId="5f5059d2-fa48-4808-a48d-9dabace8d994" providerId="ADAL" clId="{BA451954-E05B-4FAF-9784-5617A437EA60}" dt="2019-12-03T15:30:34.587" v="2119" actId="478"/>
          <ac:spMkLst>
            <pc:docMk/>
            <pc:sldMk cId="3827879355" sldId="321"/>
            <ac:spMk id="21" creationId="{C311BA24-2AAB-4348-9AE8-11ABEC865F4D}"/>
          </ac:spMkLst>
        </pc:spChg>
        <pc:spChg chg="add mod">
          <ac:chgData name="Ivy Chipinda" userId="5f5059d2-fa48-4808-a48d-9dabace8d994" providerId="ADAL" clId="{BA451954-E05B-4FAF-9784-5617A437EA60}" dt="2019-12-03T15:35:59.985" v="2129" actId="1076"/>
          <ac:spMkLst>
            <pc:docMk/>
            <pc:sldMk cId="3827879355" sldId="321"/>
            <ac:spMk id="22" creationId="{C4D6982F-4EF2-4A26-8387-6799B098F8FC}"/>
          </ac:spMkLst>
        </pc:spChg>
        <pc:spChg chg="add mod">
          <ac:chgData name="Ivy Chipinda" userId="5f5059d2-fa48-4808-a48d-9dabace8d994" providerId="ADAL" clId="{BA451954-E05B-4FAF-9784-5617A437EA60}" dt="2019-12-02T04:03:22.088" v="1651" actId="1076"/>
          <ac:spMkLst>
            <pc:docMk/>
            <pc:sldMk cId="3827879355" sldId="321"/>
            <ac:spMk id="23" creationId="{6357859F-89F3-4ABB-803B-F32A02CDC1AD}"/>
          </ac:spMkLst>
        </pc:spChg>
        <pc:spChg chg="mod">
          <ac:chgData name="Ivy Chipinda" userId="5f5059d2-fa48-4808-a48d-9dabace8d994" providerId="ADAL" clId="{BA451954-E05B-4FAF-9784-5617A437EA60}" dt="2019-12-03T15:30:36.857" v="2120" actId="6549"/>
          <ac:spMkLst>
            <pc:docMk/>
            <pc:sldMk cId="3827879355" sldId="321"/>
            <ac:spMk id="24" creationId="{B2CDA28B-31B1-496E-A9AC-BACBAC430B6D}"/>
          </ac:spMkLst>
        </pc:spChg>
        <pc:spChg chg="add mod">
          <ac:chgData name="Ivy Chipinda" userId="5f5059d2-fa48-4808-a48d-9dabace8d994" providerId="ADAL" clId="{BA451954-E05B-4FAF-9784-5617A437EA60}" dt="2019-12-03T15:46:48.812" v="2205" actId="1076"/>
          <ac:spMkLst>
            <pc:docMk/>
            <pc:sldMk cId="3827879355" sldId="321"/>
            <ac:spMk id="38" creationId="{40460F92-DC9E-4ADC-90BD-36757D768ECB}"/>
          </ac:spMkLst>
        </pc:spChg>
        <pc:spChg chg="add del">
          <ac:chgData name="Ivy Chipinda" userId="5f5059d2-fa48-4808-a48d-9dabace8d994" providerId="ADAL" clId="{BA451954-E05B-4FAF-9784-5617A437EA60}" dt="2019-12-03T15:43:44.056" v="2180"/>
          <ac:spMkLst>
            <pc:docMk/>
            <pc:sldMk cId="3827879355" sldId="321"/>
            <ac:spMk id="43" creationId="{240B2C16-C280-40D5-9890-3F933661376D}"/>
          </ac:spMkLst>
        </pc:spChg>
        <pc:grpChg chg="del mod">
          <ac:chgData name="Ivy Chipinda" userId="5f5059d2-fa48-4808-a48d-9dabace8d994" providerId="ADAL" clId="{BA451954-E05B-4FAF-9784-5617A437EA60}" dt="2019-12-03T15:30:41.623" v="2122" actId="478"/>
          <ac:grpSpMkLst>
            <pc:docMk/>
            <pc:sldMk cId="3827879355" sldId="321"/>
            <ac:grpSpMk id="18" creationId="{D01B706C-763C-42CA-8FC7-D0C05E9769D3}"/>
          </ac:grpSpMkLst>
        </pc:grpChg>
        <pc:grpChg chg="add del">
          <ac:chgData name="Ivy Chipinda" userId="5f5059d2-fa48-4808-a48d-9dabace8d994" providerId="ADAL" clId="{BA451954-E05B-4FAF-9784-5617A437EA60}" dt="2019-12-03T15:44:50.265" v="2183"/>
          <ac:grpSpMkLst>
            <pc:docMk/>
            <pc:sldMk cId="3827879355" sldId="321"/>
            <ac:grpSpMk id="44" creationId="{04268342-EE11-40BF-9525-DDC090AAE768}"/>
          </ac:grpSpMkLst>
        </pc:grpChg>
        <pc:grpChg chg="add del">
          <ac:chgData name="Ivy Chipinda" userId="5f5059d2-fa48-4808-a48d-9dabace8d994" providerId="ADAL" clId="{BA451954-E05B-4FAF-9784-5617A437EA60}" dt="2019-12-03T15:45:07.342" v="2185"/>
          <ac:grpSpMkLst>
            <pc:docMk/>
            <pc:sldMk cId="3827879355" sldId="321"/>
            <ac:grpSpMk id="48" creationId="{C9B81DB6-950E-4282-8DA7-B25F020518B7}"/>
          </ac:grpSpMkLst>
        </pc:grpChg>
        <pc:grpChg chg="add mod">
          <ac:chgData name="Ivy Chipinda" userId="5f5059d2-fa48-4808-a48d-9dabace8d994" providerId="ADAL" clId="{BA451954-E05B-4FAF-9784-5617A437EA60}" dt="2019-12-03T15:45:48.922" v="2187" actId="1076"/>
          <ac:grpSpMkLst>
            <pc:docMk/>
            <pc:sldMk cId="3827879355" sldId="321"/>
            <ac:grpSpMk id="52" creationId="{DBE8254D-CAC7-4721-9F83-67F38A27C8DB}"/>
          </ac:grpSpMkLst>
        </pc:grpChg>
        <pc:picChg chg="del">
          <ac:chgData name="Ivy Chipinda" userId="5f5059d2-fa48-4808-a48d-9dabace8d994" providerId="ADAL" clId="{BA451954-E05B-4FAF-9784-5617A437EA60}" dt="2019-12-04T01:39:10.440" v="2667" actId="478"/>
          <ac:picMkLst>
            <pc:docMk/>
            <pc:sldMk cId="3827879355" sldId="321"/>
            <ac:picMk id="3" creationId="{1EA25387-9A1F-4F11-88B9-6D2E2274BC6B}"/>
          </ac:picMkLst>
        </pc:picChg>
        <pc:picChg chg="add mod">
          <ac:chgData name="Ivy Chipinda" userId="5f5059d2-fa48-4808-a48d-9dabace8d994" providerId="ADAL" clId="{BA451954-E05B-4FAF-9784-5617A437EA60}" dt="2019-12-03T15:39:30.273" v="2159" actId="1076"/>
          <ac:picMkLst>
            <pc:docMk/>
            <pc:sldMk cId="3827879355" sldId="321"/>
            <ac:picMk id="5" creationId="{DA87607C-BF49-477F-A2A0-BB6561F28690}"/>
          </ac:picMkLst>
        </pc:picChg>
        <pc:picChg chg="add mod">
          <ac:chgData name="Ivy Chipinda" userId="5f5059d2-fa48-4808-a48d-9dabace8d994" providerId="ADAL" clId="{BA451954-E05B-4FAF-9784-5617A437EA60}" dt="2019-12-03T15:42:44.398" v="2176" actId="207"/>
          <ac:picMkLst>
            <pc:docMk/>
            <pc:sldMk cId="3827879355" sldId="321"/>
            <ac:picMk id="8" creationId="{321DBA81-1439-409B-BD0D-6E367C6855B7}"/>
          </ac:picMkLst>
        </pc:picChg>
        <pc:picChg chg="add mod">
          <ac:chgData name="Ivy Chipinda" userId="5f5059d2-fa48-4808-a48d-9dabace8d994" providerId="ADAL" clId="{BA451954-E05B-4FAF-9784-5617A437EA60}" dt="2019-12-03T15:42:56.992" v="2177" actId="207"/>
          <ac:picMkLst>
            <pc:docMk/>
            <pc:sldMk cId="3827879355" sldId="321"/>
            <ac:picMk id="13" creationId="{003BAE43-70BD-4C75-9DA7-85AC922FC4A0}"/>
          </ac:picMkLst>
        </pc:picChg>
        <pc:picChg chg="del">
          <ac:chgData name="Ivy Chipinda" userId="5f5059d2-fa48-4808-a48d-9dabace8d994" providerId="ADAL" clId="{BA451954-E05B-4FAF-9784-5617A437EA60}" dt="2019-12-02T03:33:06.396" v="1539" actId="478"/>
          <ac:picMkLst>
            <pc:docMk/>
            <pc:sldMk cId="3827879355" sldId="321"/>
            <ac:picMk id="14" creationId="{A961D9F1-D393-4E70-BD69-FC8AEBD7A89C}"/>
          </ac:picMkLst>
        </pc:picChg>
        <pc:picChg chg="add del mod">
          <ac:chgData name="Ivy Chipinda" userId="5f5059d2-fa48-4808-a48d-9dabace8d994" providerId="ADAL" clId="{BA451954-E05B-4FAF-9784-5617A437EA60}" dt="2019-12-03T15:39:48.496" v="2160" actId="478"/>
          <ac:picMkLst>
            <pc:docMk/>
            <pc:sldMk cId="3827879355" sldId="321"/>
            <ac:picMk id="19" creationId="{B2C1AF26-0A90-4DBC-A2F5-4B04FD9A429D}"/>
          </ac:picMkLst>
        </pc:picChg>
        <pc:picChg chg="add mod">
          <ac:chgData name="Ivy Chipinda" userId="5f5059d2-fa48-4808-a48d-9dabace8d994" providerId="ADAL" clId="{BA451954-E05B-4FAF-9784-5617A437EA60}" dt="2019-12-03T15:35:54.005" v="2128" actId="1076"/>
          <ac:picMkLst>
            <pc:docMk/>
            <pc:sldMk cId="3827879355" sldId="321"/>
            <ac:picMk id="27" creationId="{321689EB-2CCD-46FA-9993-48188DD3832D}"/>
          </ac:picMkLst>
        </pc:picChg>
        <pc:picChg chg="add del mod">
          <ac:chgData name="Ivy Chipinda" userId="5f5059d2-fa48-4808-a48d-9dabace8d994" providerId="ADAL" clId="{BA451954-E05B-4FAF-9784-5617A437EA60}" dt="2019-12-03T15:36:55.631" v="2139"/>
          <ac:picMkLst>
            <pc:docMk/>
            <pc:sldMk cId="3827879355" sldId="321"/>
            <ac:picMk id="28" creationId="{BA80A807-E0CD-42AC-A14A-2FCC285065A9}"/>
          </ac:picMkLst>
        </pc:picChg>
        <pc:picChg chg="add mod">
          <ac:chgData name="Ivy Chipinda" userId="5f5059d2-fa48-4808-a48d-9dabace8d994" providerId="ADAL" clId="{BA451954-E05B-4FAF-9784-5617A437EA60}" dt="2019-12-03T15:37:17.919" v="2147" actId="1076"/>
          <ac:picMkLst>
            <pc:docMk/>
            <pc:sldMk cId="3827879355" sldId="321"/>
            <ac:picMk id="29" creationId="{F25E793C-EC4E-40EA-BB2C-A17F85D720C4}"/>
          </ac:picMkLst>
        </pc:picChg>
        <pc:picChg chg="add mod">
          <ac:chgData name="Ivy Chipinda" userId="5f5059d2-fa48-4808-a48d-9dabace8d994" providerId="ADAL" clId="{BA451954-E05B-4FAF-9784-5617A437EA60}" dt="2019-12-03T15:39:30.273" v="2159" actId="1076"/>
          <ac:picMkLst>
            <pc:docMk/>
            <pc:sldMk cId="3827879355" sldId="321"/>
            <ac:picMk id="30" creationId="{E93F4655-BD48-4FE6-9C16-3C7D92B01F3A}"/>
          </ac:picMkLst>
        </pc:picChg>
        <pc:picChg chg="add mod">
          <ac:chgData name="Ivy Chipinda" userId="5f5059d2-fa48-4808-a48d-9dabace8d994" providerId="ADAL" clId="{BA451954-E05B-4FAF-9784-5617A437EA60}" dt="2019-12-03T15:39:30.273" v="2159" actId="1076"/>
          <ac:picMkLst>
            <pc:docMk/>
            <pc:sldMk cId="3827879355" sldId="321"/>
            <ac:picMk id="31" creationId="{F9E08F72-721B-499B-BF91-A9F18B0B54FC}"/>
          </ac:picMkLst>
        </pc:picChg>
        <pc:picChg chg="add mod">
          <ac:chgData name="Ivy Chipinda" userId="5f5059d2-fa48-4808-a48d-9dabace8d994" providerId="ADAL" clId="{BA451954-E05B-4FAF-9784-5617A437EA60}" dt="2019-12-03T15:40:09.057" v="2163" actId="1076"/>
          <ac:picMkLst>
            <pc:docMk/>
            <pc:sldMk cId="3827879355" sldId="321"/>
            <ac:picMk id="32" creationId="{8218FCD6-AFA9-47C1-B579-CDA0BBC388F4}"/>
          </ac:picMkLst>
        </pc:picChg>
        <pc:picChg chg="add mod">
          <ac:chgData name="Ivy Chipinda" userId="5f5059d2-fa48-4808-a48d-9dabace8d994" providerId="ADAL" clId="{BA451954-E05B-4FAF-9784-5617A437EA60}" dt="2019-12-03T15:40:09.057" v="2163" actId="1076"/>
          <ac:picMkLst>
            <pc:docMk/>
            <pc:sldMk cId="3827879355" sldId="321"/>
            <ac:picMk id="33" creationId="{04963F32-E4B9-4F2C-A38C-C395126F287E}"/>
          </ac:picMkLst>
        </pc:picChg>
        <pc:picChg chg="add mod">
          <ac:chgData name="Ivy Chipinda" userId="5f5059d2-fa48-4808-a48d-9dabace8d994" providerId="ADAL" clId="{BA451954-E05B-4FAF-9784-5617A437EA60}" dt="2019-12-03T15:40:09.057" v="2163" actId="1076"/>
          <ac:picMkLst>
            <pc:docMk/>
            <pc:sldMk cId="3827879355" sldId="321"/>
            <ac:picMk id="34" creationId="{75447328-A6E0-40E8-8A0E-477EF37E8F0A}"/>
          </ac:picMkLst>
        </pc:picChg>
        <pc:picChg chg="add mod">
          <ac:chgData name="Ivy Chipinda" userId="5f5059d2-fa48-4808-a48d-9dabace8d994" providerId="ADAL" clId="{BA451954-E05B-4FAF-9784-5617A437EA60}" dt="2019-12-02T03:44:27.898" v="1593" actId="14100"/>
          <ac:picMkLst>
            <pc:docMk/>
            <pc:sldMk cId="3827879355" sldId="321"/>
            <ac:picMk id="4098" creationId="{BED07714-85AB-4109-905F-52FD5665CCCE}"/>
          </ac:picMkLst>
        </pc:picChg>
        <pc:picChg chg="add del mod">
          <ac:chgData name="Ivy Chipinda" userId="5f5059d2-fa48-4808-a48d-9dabace8d994" providerId="ADAL" clId="{BA451954-E05B-4FAF-9784-5617A437EA60}" dt="2019-12-02T03:37:41.063" v="1555" actId="478"/>
          <ac:picMkLst>
            <pc:docMk/>
            <pc:sldMk cId="3827879355" sldId="321"/>
            <ac:picMk id="4100" creationId="{0A15C769-CB60-48D1-AA0E-7A4D51D8B455}"/>
          </ac:picMkLst>
        </pc:picChg>
        <pc:picChg chg="add del mod">
          <ac:chgData name="Ivy Chipinda" userId="5f5059d2-fa48-4808-a48d-9dabace8d994" providerId="ADAL" clId="{BA451954-E05B-4FAF-9784-5617A437EA60}" dt="2019-12-02T03:40:03.758" v="1569" actId="478"/>
          <ac:picMkLst>
            <pc:docMk/>
            <pc:sldMk cId="3827879355" sldId="321"/>
            <ac:picMk id="4102" creationId="{3794BBF1-A9C9-4B7F-9B68-4AF12DF2ACA3}"/>
          </ac:picMkLst>
        </pc:picChg>
        <pc:picChg chg="add del mod">
          <ac:chgData name="Ivy Chipinda" userId="5f5059d2-fa48-4808-a48d-9dabace8d994" providerId="ADAL" clId="{BA451954-E05B-4FAF-9784-5617A437EA60}" dt="2019-12-03T15:36:59.237" v="2141" actId="478"/>
          <ac:picMkLst>
            <pc:docMk/>
            <pc:sldMk cId="3827879355" sldId="321"/>
            <ac:picMk id="4104" creationId="{C19C8F6E-A7A5-4C8E-B67F-741DDF1D66E4}"/>
          </ac:picMkLst>
        </pc:picChg>
        <pc:picChg chg="add del mod">
          <ac:chgData name="Ivy Chipinda" userId="5f5059d2-fa48-4808-a48d-9dabace8d994" providerId="ADAL" clId="{BA451954-E05B-4FAF-9784-5617A437EA60}" dt="2019-12-02T03:42:48.872" v="1583"/>
          <ac:picMkLst>
            <pc:docMk/>
            <pc:sldMk cId="3827879355" sldId="321"/>
            <ac:picMk id="4106" creationId="{ED869361-FAC1-40AC-B31E-57BD3AE0DA4A}"/>
          </ac:picMkLst>
        </pc:picChg>
        <pc:picChg chg="add del mod">
          <ac:chgData name="Ivy Chipinda" userId="5f5059d2-fa48-4808-a48d-9dabace8d994" providerId="ADAL" clId="{BA451954-E05B-4FAF-9784-5617A437EA60}" dt="2019-12-03T15:39:18.389" v="2158" actId="478"/>
          <ac:picMkLst>
            <pc:docMk/>
            <pc:sldMk cId="3827879355" sldId="321"/>
            <ac:picMk id="4108" creationId="{16344F61-801B-413B-99FB-466304EFEDB4}"/>
          </ac:picMkLst>
        </pc:picChg>
        <pc:picChg chg="add del mod">
          <ac:chgData name="Ivy Chipinda" userId="5f5059d2-fa48-4808-a48d-9dabace8d994" providerId="ADAL" clId="{BA451954-E05B-4FAF-9784-5617A437EA60}" dt="2019-12-02T03:50:10.306" v="1614" actId="478"/>
          <ac:picMkLst>
            <pc:docMk/>
            <pc:sldMk cId="3827879355" sldId="321"/>
            <ac:picMk id="4110" creationId="{6E193C08-B318-43B7-A1CB-76B64BB354BB}"/>
          </ac:picMkLst>
        </pc:picChg>
        <pc:picChg chg="add del mod">
          <ac:chgData name="Ivy Chipinda" userId="5f5059d2-fa48-4808-a48d-9dabace8d994" providerId="ADAL" clId="{BA451954-E05B-4FAF-9784-5617A437EA60}" dt="2019-12-03T15:40:40.636" v="2165" actId="478"/>
          <ac:picMkLst>
            <pc:docMk/>
            <pc:sldMk cId="3827879355" sldId="321"/>
            <ac:picMk id="4112" creationId="{6679459E-1373-432E-A905-78134DCDFB1B}"/>
          </ac:picMkLst>
        </pc:picChg>
        <pc:picChg chg="add del mod">
          <ac:chgData name="Ivy Chipinda" userId="5f5059d2-fa48-4808-a48d-9dabace8d994" providerId="ADAL" clId="{BA451954-E05B-4FAF-9784-5617A437EA60}" dt="2019-12-02T04:02:58.971" v="1644" actId="478"/>
          <ac:picMkLst>
            <pc:docMk/>
            <pc:sldMk cId="3827879355" sldId="321"/>
            <ac:picMk id="4114" creationId="{4779B3B9-A0CE-4941-9343-154D0BFD3CAF}"/>
          </ac:picMkLst>
        </pc:picChg>
        <pc:picChg chg="add del mod">
          <ac:chgData name="Ivy Chipinda" userId="5f5059d2-fa48-4808-a48d-9dabace8d994" providerId="ADAL" clId="{BA451954-E05B-4FAF-9784-5617A437EA60}" dt="2019-12-03T15:35:22.581" v="2123" actId="478"/>
          <ac:picMkLst>
            <pc:docMk/>
            <pc:sldMk cId="3827879355" sldId="321"/>
            <ac:picMk id="4116" creationId="{E7694595-26E8-4885-986D-D026632DD924}"/>
          </ac:picMkLst>
        </pc:picChg>
        <pc:cxnChg chg="add mod">
          <ac:chgData name="Ivy Chipinda" userId="5f5059d2-fa48-4808-a48d-9dabace8d994" providerId="ADAL" clId="{BA451954-E05B-4FAF-9784-5617A437EA60}" dt="2019-12-03T15:43:19.052" v="2178" actId="1582"/>
          <ac:cxnSpMkLst>
            <pc:docMk/>
            <pc:sldMk cId="3827879355" sldId="321"/>
            <ac:cxnSpMk id="16" creationId="{0585378F-D120-4B21-93DD-F411C10DD93C}"/>
          </ac:cxnSpMkLst>
        </pc:cxnChg>
      </pc:sldChg>
      <pc:sldChg chg="delSp modSp add del delAnim modAnim">
        <pc:chgData name="Ivy Chipinda" userId="5f5059d2-fa48-4808-a48d-9dabace8d994" providerId="ADAL" clId="{BA451954-E05B-4FAF-9784-5617A437EA60}" dt="2019-12-02T04:11:23.803" v="1710" actId="47"/>
        <pc:sldMkLst>
          <pc:docMk/>
          <pc:sldMk cId="3201045626" sldId="322"/>
        </pc:sldMkLst>
        <pc:spChg chg="del">
          <ac:chgData name="Ivy Chipinda" userId="5f5059d2-fa48-4808-a48d-9dabace8d994" providerId="ADAL" clId="{BA451954-E05B-4FAF-9784-5617A437EA60}" dt="2019-12-02T04:08:13.158" v="1705" actId="478"/>
          <ac:spMkLst>
            <pc:docMk/>
            <pc:sldMk cId="3201045626" sldId="322"/>
            <ac:spMk id="8" creationId="{733C2356-397E-4761-9388-E35E8114D032}"/>
          </ac:spMkLst>
        </pc:spChg>
        <pc:spChg chg="mod">
          <ac:chgData name="Ivy Chipinda" userId="5f5059d2-fa48-4808-a48d-9dabace8d994" providerId="ADAL" clId="{BA451954-E05B-4FAF-9784-5617A437EA60}" dt="2019-12-02T04:11:12.649" v="1708" actId="20577"/>
          <ac:spMkLst>
            <pc:docMk/>
            <pc:sldMk cId="3201045626" sldId="322"/>
            <ac:spMk id="11" creationId="{862EF3B6-3CC6-4000-9910-DFB44B9B41B5}"/>
          </ac:spMkLst>
        </pc:spChg>
        <pc:spChg chg="del">
          <ac:chgData name="Ivy Chipinda" userId="5f5059d2-fa48-4808-a48d-9dabace8d994" providerId="ADAL" clId="{BA451954-E05B-4FAF-9784-5617A437EA60}" dt="2019-12-02T04:08:09.489" v="1703" actId="478"/>
          <ac:spMkLst>
            <pc:docMk/>
            <pc:sldMk cId="3201045626" sldId="322"/>
            <ac:spMk id="16" creationId="{20F2E68B-124D-4D3A-AD37-B7EEA2839758}"/>
          </ac:spMkLst>
        </pc:spChg>
        <pc:spChg chg="del">
          <ac:chgData name="Ivy Chipinda" userId="5f5059d2-fa48-4808-a48d-9dabace8d994" providerId="ADAL" clId="{BA451954-E05B-4FAF-9784-5617A437EA60}" dt="2019-12-02T04:08:05.798" v="1701" actId="478"/>
          <ac:spMkLst>
            <pc:docMk/>
            <pc:sldMk cId="3201045626" sldId="322"/>
            <ac:spMk id="19" creationId="{99A2AC24-9B5B-466B-A747-68AF53968DDD}"/>
          </ac:spMkLst>
        </pc:spChg>
        <pc:picChg chg="del">
          <ac:chgData name="Ivy Chipinda" userId="5f5059d2-fa48-4808-a48d-9dabace8d994" providerId="ADAL" clId="{BA451954-E05B-4FAF-9784-5617A437EA60}" dt="2019-12-02T04:08:14.944" v="1706" actId="478"/>
          <ac:picMkLst>
            <pc:docMk/>
            <pc:sldMk cId="3201045626" sldId="322"/>
            <ac:picMk id="10" creationId="{1A174EAC-40DD-4A51-98E2-67BA03283A23}"/>
          </ac:picMkLst>
        </pc:picChg>
        <pc:picChg chg="del">
          <ac:chgData name="Ivy Chipinda" userId="5f5059d2-fa48-4808-a48d-9dabace8d994" providerId="ADAL" clId="{BA451954-E05B-4FAF-9784-5617A437EA60}" dt="2019-12-02T04:08:11.300" v="1704" actId="478"/>
          <ac:picMkLst>
            <pc:docMk/>
            <pc:sldMk cId="3201045626" sldId="322"/>
            <ac:picMk id="15" creationId="{8C3B7AB1-BC84-428D-BAEC-8DB6D627A3C3}"/>
          </ac:picMkLst>
        </pc:picChg>
        <pc:picChg chg="del">
          <ac:chgData name="Ivy Chipinda" userId="5f5059d2-fa48-4808-a48d-9dabace8d994" providerId="ADAL" clId="{BA451954-E05B-4FAF-9784-5617A437EA60}" dt="2019-12-02T04:08:03.949" v="1700" actId="478"/>
          <ac:picMkLst>
            <pc:docMk/>
            <pc:sldMk cId="3201045626" sldId="322"/>
            <ac:picMk id="3076" creationId="{B1AB1B8D-E41D-4DF9-A5FA-67A9452CC452}"/>
          </ac:picMkLst>
        </pc:picChg>
        <pc:picChg chg="del">
          <ac:chgData name="Ivy Chipinda" userId="5f5059d2-fa48-4808-a48d-9dabace8d994" providerId="ADAL" clId="{BA451954-E05B-4FAF-9784-5617A437EA60}" dt="2019-12-02T04:08:07.443" v="1702" actId="478"/>
          <ac:picMkLst>
            <pc:docMk/>
            <pc:sldMk cId="3201045626" sldId="322"/>
            <ac:picMk id="3078" creationId="{4CC0E80A-D2EF-4734-85EA-3B6E2D65D295}"/>
          </ac:picMkLst>
        </pc:picChg>
      </pc:sldChg>
      <pc:sldChg chg="addSp delSp modSp add del setBg">
        <pc:chgData name="Ivy Chipinda" userId="5f5059d2-fa48-4808-a48d-9dabace8d994" providerId="ADAL" clId="{BA451954-E05B-4FAF-9784-5617A437EA60}" dt="2019-12-02T14:59:57.540" v="1935" actId="47"/>
        <pc:sldMkLst>
          <pc:docMk/>
          <pc:sldMk cId="2729860181" sldId="323"/>
        </pc:sldMkLst>
        <pc:spChg chg="mod">
          <ac:chgData name="Ivy Chipinda" userId="5f5059d2-fa48-4808-a48d-9dabace8d994" providerId="ADAL" clId="{BA451954-E05B-4FAF-9784-5617A437EA60}" dt="2019-12-02T14:59:48.086" v="1934" actId="6549"/>
          <ac:spMkLst>
            <pc:docMk/>
            <pc:sldMk cId="2729860181" sldId="323"/>
            <ac:spMk id="4" creationId="{4CEA5B6F-5B59-43F9-B860-7AB90908E6E9}"/>
          </ac:spMkLst>
        </pc:spChg>
        <pc:spChg chg="add del mod">
          <ac:chgData name="Ivy Chipinda" userId="5f5059d2-fa48-4808-a48d-9dabace8d994" providerId="ADAL" clId="{BA451954-E05B-4FAF-9784-5617A437EA60}" dt="2019-12-02T14:59:41.493" v="1933" actId="478"/>
          <ac:spMkLst>
            <pc:docMk/>
            <pc:sldMk cId="2729860181" sldId="323"/>
            <ac:spMk id="5" creationId="{BCE1E56B-A0EC-487E-A645-13085DEFB2DD}"/>
          </ac:spMkLst>
        </pc:spChg>
      </pc:sldChg>
      <pc:sldChg chg="add del setBg">
        <pc:chgData name="Ivy Chipinda" userId="5f5059d2-fa48-4808-a48d-9dabace8d994" providerId="ADAL" clId="{BA451954-E05B-4FAF-9784-5617A437EA60}" dt="2019-12-02T17:29:58.582" v="1937"/>
        <pc:sldMkLst>
          <pc:docMk/>
          <pc:sldMk cId="1542544794" sldId="325"/>
        </pc:sldMkLst>
      </pc:sldChg>
      <pc:sldChg chg="add del">
        <pc:chgData name="Ivy Chipinda" userId="5f5059d2-fa48-4808-a48d-9dabace8d994" providerId="ADAL" clId="{BA451954-E05B-4FAF-9784-5617A437EA60}" dt="2019-12-02T17:44:28.466" v="2010" actId="47"/>
        <pc:sldMkLst>
          <pc:docMk/>
          <pc:sldMk cId="3470525742" sldId="325"/>
        </pc:sldMkLst>
      </pc:sldChg>
      <pc:sldChg chg="add del">
        <pc:chgData name="Ivy Chipinda" userId="5f5059d2-fa48-4808-a48d-9dabace8d994" providerId="ADAL" clId="{BA451954-E05B-4FAF-9784-5617A437EA60}" dt="2019-12-02T17:34:24.101" v="1952"/>
        <pc:sldMkLst>
          <pc:docMk/>
          <pc:sldMk cId="239637080" sldId="326"/>
        </pc:sldMkLst>
      </pc:sldChg>
      <pc:sldChg chg="delSp modSp add delAnim modAnim modNotesTx">
        <pc:chgData name="Ivy Chipinda" userId="5f5059d2-fa48-4808-a48d-9dabace8d994" providerId="ADAL" clId="{BA451954-E05B-4FAF-9784-5617A437EA60}" dt="2019-12-04T01:39:32.047" v="2670" actId="478"/>
        <pc:sldMkLst>
          <pc:docMk/>
          <pc:sldMk cId="4253825094" sldId="326"/>
        </pc:sldMkLst>
        <pc:spChg chg="del">
          <ac:chgData name="Ivy Chipinda" userId="5f5059d2-fa48-4808-a48d-9dabace8d994" providerId="ADAL" clId="{BA451954-E05B-4FAF-9784-5617A437EA60}" dt="2019-12-02T17:34:49.868" v="1973" actId="478"/>
          <ac:spMkLst>
            <pc:docMk/>
            <pc:sldMk cId="4253825094" sldId="326"/>
            <ac:spMk id="2" creationId="{F03E0D91-96B8-4C17-B6FB-A04F59BBF437}"/>
          </ac:spMkLst>
        </pc:spChg>
        <pc:spChg chg="del mod">
          <ac:chgData name="Ivy Chipinda" userId="5f5059d2-fa48-4808-a48d-9dabace8d994" providerId="ADAL" clId="{BA451954-E05B-4FAF-9784-5617A437EA60}" dt="2019-12-02T17:35:46.292" v="2001" actId="478"/>
          <ac:spMkLst>
            <pc:docMk/>
            <pc:sldMk cId="4253825094" sldId="326"/>
            <ac:spMk id="6" creationId="{AC217D85-5E0E-4237-9274-370B85369957}"/>
          </ac:spMkLst>
        </pc:spChg>
        <pc:spChg chg="del">
          <ac:chgData name="Ivy Chipinda" userId="5f5059d2-fa48-4808-a48d-9dabace8d994" providerId="ADAL" clId="{BA451954-E05B-4FAF-9784-5617A437EA60}" dt="2019-12-02T17:34:32.740" v="1958" actId="478"/>
          <ac:spMkLst>
            <pc:docMk/>
            <pc:sldMk cId="4253825094" sldId="326"/>
            <ac:spMk id="8" creationId="{4A96D12F-225C-4210-A120-7FABD76E2A1E}"/>
          </ac:spMkLst>
        </pc:spChg>
        <pc:spChg chg="del mod">
          <ac:chgData name="Ivy Chipinda" userId="5f5059d2-fa48-4808-a48d-9dabace8d994" providerId="ADAL" clId="{BA451954-E05B-4FAF-9784-5617A437EA60}" dt="2019-12-02T17:35:26.729" v="1978" actId="478"/>
          <ac:spMkLst>
            <pc:docMk/>
            <pc:sldMk cId="4253825094" sldId="326"/>
            <ac:spMk id="10" creationId="{F4F06822-5F0F-45CE-957E-EAB1FC69C4B0}"/>
          </ac:spMkLst>
        </pc:spChg>
        <pc:spChg chg="del mod">
          <ac:chgData name="Ivy Chipinda" userId="5f5059d2-fa48-4808-a48d-9dabace8d994" providerId="ADAL" clId="{BA451954-E05B-4FAF-9784-5617A437EA60}" dt="2019-12-02T17:34:41.272" v="1971" actId="478"/>
          <ac:spMkLst>
            <pc:docMk/>
            <pc:sldMk cId="4253825094" sldId="326"/>
            <ac:spMk id="13" creationId="{2AB41B47-CC6B-40DD-9306-69B1A60749F6}"/>
          </ac:spMkLst>
        </pc:spChg>
        <pc:spChg chg="del mod">
          <ac:chgData name="Ivy Chipinda" userId="5f5059d2-fa48-4808-a48d-9dabace8d994" providerId="ADAL" clId="{BA451954-E05B-4FAF-9784-5617A437EA60}" dt="2019-12-02T17:35:35.862" v="1985" actId="478"/>
          <ac:spMkLst>
            <pc:docMk/>
            <pc:sldMk cId="4253825094" sldId="326"/>
            <ac:spMk id="14" creationId="{289C9798-9BF2-4389-B039-1022E401A814}"/>
          </ac:spMkLst>
        </pc:spChg>
        <pc:spChg chg="del">
          <ac:chgData name="Ivy Chipinda" userId="5f5059d2-fa48-4808-a48d-9dabace8d994" providerId="ADAL" clId="{BA451954-E05B-4FAF-9784-5617A437EA60}" dt="2019-12-02T17:35:24.523" v="1977" actId="478"/>
          <ac:spMkLst>
            <pc:docMk/>
            <pc:sldMk cId="4253825094" sldId="326"/>
            <ac:spMk id="15" creationId="{5989B290-D0E3-4E3B-A417-816DF21986A1}"/>
          </ac:spMkLst>
        </pc:spChg>
        <pc:spChg chg="mod">
          <ac:chgData name="Ivy Chipinda" userId="5f5059d2-fa48-4808-a48d-9dabace8d994" providerId="ADAL" clId="{BA451954-E05B-4FAF-9784-5617A437EA60}" dt="2019-12-02T17:42:03.169" v="2009" actId="1076"/>
          <ac:spMkLst>
            <pc:docMk/>
            <pc:sldMk cId="4253825094" sldId="326"/>
            <ac:spMk id="32" creationId="{3ABFC6C9-C87D-4274-8357-7EE37051AE56}"/>
          </ac:spMkLst>
        </pc:spChg>
        <pc:spChg chg="mod">
          <ac:chgData name="Ivy Chipinda" userId="5f5059d2-fa48-4808-a48d-9dabace8d994" providerId="ADAL" clId="{BA451954-E05B-4FAF-9784-5617A437EA60}" dt="2019-12-02T17:42:03.169" v="2009" actId="1076"/>
          <ac:spMkLst>
            <pc:docMk/>
            <pc:sldMk cId="4253825094" sldId="326"/>
            <ac:spMk id="33" creationId="{85DF0869-5CDF-415D-8170-E30606B06134}"/>
          </ac:spMkLst>
        </pc:spChg>
        <pc:spChg chg="mod">
          <ac:chgData name="Ivy Chipinda" userId="5f5059d2-fa48-4808-a48d-9dabace8d994" providerId="ADAL" clId="{BA451954-E05B-4FAF-9784-5617A437EA60}" dt="2019-12-02T17:42:03.169" v="2009" actId="1076"/>
          <ac:spMkLst>
            <pc:docMk/>
            <pc:sldMk cId="4253825094" sldId="326"/>
            <ac:spMk id="34" creationId="{9A8CCBDC-AAFA-40C1-A5BD-29CDAE78B572}"/>
          </ac:spMkLst>
        </pc:spChg>
        <pc:spChg chg="mod">
          <ac:chgData name="Ivy Chipinda" userId="5f5059d2-fa48-4808-a48d-9dabace8d994" providerId="ADAL" clId="{BA451954-E05B-4FAF-9784-5617A437EA60}" dt="2019-12-02T17:42:03.169" v="2009" actId="1076"/>
          <ac:spMkLst>
            <pc:docMk/>
            <pc:sldMk cId="4253825094" sldId="326"/>
            <ac:spMk id="35" creationId="{C03F3CEA-9E91-4EC0-8725-89C7D449B26F}"/>
          </ac:spMkLst>
        </pc:spChg>
        <pc:spChg chg="mod">
          <ac:chgData name="Ivy Chipinda" userId="5f5059d2-fa48-4808-a48d-9dabace8d994" providerId="ADAL" clId="{BA451954-E05B-4FAF-9784-5617A437EA60}" dt="2019-12-02T17:42:03.169" v="2009" actId="1076"/>
          <ac:spMkLst>
            <pc:docMk/>
            <pc:sldMk cId="4253825094" sldId="326"/>
            <ac:spMk id="36" creationId="{2DBA0DBE-1147-488A-84EF-599604A02566}"/>
          </ac:spMkLst>
        </pc:spChg>
        <pc:spChg chg="del mod">
          <ac:chgData name="Ivy Chipinda" userId="5f5059d2-fa48-4808-a48d-9dabace8d994" providerId="ADAL" clId="{BA451954-E05B-4FAF-9784-5617A437EA60}" dt="2019-12-02T17:36:30.317" v="2005" actId="478"/>
          <ac:spMkLst>
            <pc:docMk/>
            <pc:sldMk cId="4253825094" sldId="326"/>
            <ac:spMk id="47" creationId="{71C1D687-B5E4-473E-B744-F9246C514B39}"/>
          </ac:spMkLst>
        </pc:spChg>
        <pc:picChg chg="del">
          <ac:chgData name="Ivy Chipinda" userId="5f5059d2-fa48-4808-a48d-9dabace8d994" providerId="ADAL" clId="{BA451954-E05B-4FAF-9784-5617A437EA60}" dt="2019-12-02T17:34:44.355" v="1972" actId="478"/>
          <ac:picMkLst>
            <pc:docMk/>
            <pc:sldMk cId="4253825094" sldId="326"/>
            <ac:picMk id="12" creationId="{E1A13EAD-D790-4BA4-81FA-FF9F4C017D04}"/>
          </ac:picMkLst>
        </pc:picChg>
        <pc:picChg chg="del">
          <ac:chgData name="Ivy Chipinda" userId="5f5059d2-fa48-4808-a48d-9dabace8d994" providerId="ADAL" clId="{BA451954-E05B-4FAF-9784-5617A437EA60}" dt="2019-12-04T01:39:32.047" v="2670" actId="478"/>
          <ac:picMkLst>
            <pc:docMk/>
            <pc:sldMk cId="4253825094" sldId="326"/>
            <ac:picMk id="14" creationId="{54247C6F-4CAF-42AF-9B82-40DAE85E746B}"/>
          </ac:picMkLst>
        </pc:picChg>
        <pc:picChg chg="del">
          <ac:chgData name="Ivy Chipinda" userId="5f5059d2-fa48-4808-a48d-9dabace8d994" providerId="ADAL" clId="{BA451954-E05B-4FAF-9784-5617A437EA60}" dt="2019-12-02T17:34:26.531" v="1954" actId="478"/>
          <ac:picMkLst>
            <pc:docMk/>
            <pc:sldMk cId="4253825094" sldId="326"/>
            <ac:picMk id="44" creationId="{A68538D7-A8C4-40E9-90F0-CB0893BAA2FD}"/>
          </ac:picMkLst>
        </pc:picChg>
        <pc:cxnChg chg="mod">
          <ac:chgData name="Ivy Chipinda" userId="5f5059d2-fa48-4808-a48d-9dabace8d994" providerId="ADAL" clId="{BA451954-E05B-4FAF-9784-5617A437EA60}" dt="2019-12-02T17:42:03.169" v="2009" actId="1076"/>
          <ac:cxnSpMkLst>
            <pc:docMk/>
            <pc:sldMk cId="4253825094" sldId="326"/>
            <ac:cxnSpMk id="19" creationId="{49F671EC-481A-47F4-841B-4D245F187A2E}"/>
          </ac:cxnSpMkLst>
        </pc:cxnChg>
        <pc:cxnChg chg="mod">
          <ac:chgData name="Ivy Chipinda" userId="5f5059d2-fa48-4808-a48d-9dabace8d994" providerId="ADAL" clId="{BA451954-E05B-4FAF-9784-5617A437EA60}" dt="2019-12-02T17:42:03.169" v="2009" actId="1076"/>
          <ac:cxnSpMkLst>
            <pc:docMk/>
            <pc:sldMk cId="4253825094" sldId="326"/>
            <ac:cxnSpMk id="24" creationId="{4F6668A6-CE15-4B3A-BD45-CBA92C1882CC}"/>
          </ac:cxnSpMkLst>
        </pc:cxnChg>
        <pc:cxnChg chg="mod">
          <ac:chgData name="Ivy Chipinda" userId="5f5059d2-fa48-4808-a48d-9dabace8d994" providerId="ADAL" clId="{BA451954-E05B-4FAF-9784-5617A437EA60}" dt="2019-12-02T17:42:03.169" v="2009" actId="1076"/>
          <ac:cxnSpMkLst>
            <pc:docMk/>
            <pc:sldMk cId="4253825094" sldId="326"/>
            <ac:cxnSpMk id="27" creationId="{EA4ED4FE-00F0-477B-A1CF-070830A4045C}"/>
          </ac:cxnSpMkLst>
        </pc:cxnChg>
        <pc:cxnChg chg="mod">
          <ac:chgData name="Ivy Chipinda" userId="5f5059d2-fa48-4808-a48d-9dabace8d994" providerId="ADAL" clId="{BA451954-E05B-4FAF-9784-5617A437EA60}" dt="2019-12-02T17:42:03.169" v="2009" actId="1076"/>
          <ac:cxnSpMkLst>
            <pc:docMk/>
            <pc:sldMk cId="4253825094" sldId="326"/>
            <ac:cxnSpMk id="29" creationId="{00D0FC81-98E0-442E-A08E-3430163CA878}"/>
          </ac:cxnSpMkLst>
        </pc:cxnChg>
      </pc:sldChg>
      <pc:sldChg chg="modSp add del">
        <pc:chgData name="Ivy Chipinda" userId="5f5059d2-fa48-4808-a48d-9dabace8d994" providerId="ADAL" clId="{BA451954-E05B-4FAF-9784-5617A437EA60}" dt="2019-12-02T17:48:19.816" v="2080"/>
        <pc:sldMkLst>
          <pc:docMk/>
          <pc:sldMk cId="276533463" sldId="327"/>
        </pc:sldMkLst>
        <pc:spChg chg="mod">
          <ac:chgData name="Ivy Chipinda" userId="5f5059d2-fa48-4808-a48d-9dabace8d994" providerId="ADAL" clId="{BA451954-E05B-4FAF-9784-5617A437EA60}" dt="2019-12-02T17:48:19.569" v="2079" actId="20577"/>
          <ac:spMkLst>
            <pc:docMk/>
            <pc:sldMk cId="276533463" sldId="327"/>
            <ac:spMk id="4" creationId="{07BB251B-CF99-4D2D-9F64-263C276397C6}"/>
          </ac:spMkLst>
        </pc:spChg>
        <pc:spChg chg="mod">
          <ac:chgData name="Ivy Chipinda" userId="5f5059d2-fa48-4808-a48d-9dabace8d994" providerId="ADAL" clId="{BA451954-E05B-4FAF-9784-5617A437EA60}" dt="2019-12-02T17:48:18.338" v="2076" actId="20577"/>
          <ac:spMkLst>
            <pc:docMk/>
            <pc:sldMk cId="276533463" sldId="327"/>
            <ac:spMk id="26" creationId="{77C226E1-3F2B-49A3-855B-8B8153E45A42}"/>
          </ac:spMkLst>
        </pc:spChg>
        <pc:spChg chg="mod">
          <ac:chgData name="Ivy Chipinda" userId="5f5059d2-fa48-4808-a48d-9dabace8d994" providerId="ADAL" clId="{BA451954-E05B-4FAF-9784-5617A437EA60}" dt="2019-12-02T17:48:16.621" v="2070" actId="20577"/>
          <ac:spMkLst>
            <pc:docMk/>
            <pc:sldMk cId="276533463" sldId="327"/>
            <ac:spMk id="28" creationId="{EEE08B72-ECF8-4D92-BAD4-9922B8CAC5C4}"/>
          </ac:spMkLst>
        </pc:spChg>
      </pc:sldChg>
      <pc:sldChg chg="add del">
        <pc:chgData name="Ivy Chipinda" userId="5f5059d2-fa48-4808-a48d-9dabace8d994" providerId="ADAL" clId="{BA451954-E05B-4FAF-9784-5617A437EA60}" dt="2019-12-02T17:48:26.576" v="2082"/>
        <pc:sldMkLst>
          <pc:docMk/>
          <pc:sldMk cId="665983805" sldId="327"/>
        </pc:sldMkLst>
      </pc:sldChg>
      <pc:sldChg chg="modSp add modNotesTx">
        <pc:chgData name="Ivy Chipinda" userId="5f5059d2-fa48-4808-a48d-9dabace8d994" providerId="ADAL" clId="{BA451954-E05B-4FAF-9784-5617A437EA60}" dt="2019-12-02T17:50:15.450" v="2117" actId="20577"/>
        <pc:sldMkLst>
          <pc:docMk/>
          <pc:sldMk cId="1121569171" sldId="327"/>
        </pc:sldMkLst>
        <pc:spChg chg="mod">
          <ac:chgData name="Ivy Chipinda" userId="5f5059d2-fa48-4808-a48d-9dabace8d994" providerId="ADAL" clId="{BA451954-E05B-4FAF-9784-5617A437EA60}" dt="2019-12-02T17:49:39.399" v="2092" actId="20577"/>
          <ac:spMkLst>
            <pc:docMk/>
            <pc:sldMk cId="1121569171" sldId="327"/>
            <ac:spMk id="4" creationId="{07BB251B-CF99-4D2D-9F64-263C276397C6}"/>
          </ac:spMkLst>
        </pc:spChg>
        <pc:spChg chg="mod">
          <ac:chgData name="Ivy Chipinda" userId="5f5059d2-fa48-4808-a48d-9dabace8d994" providerId="ADAL" clId="{BA451954-E05B-4FAF-9784-5617A437EA60}" dt="2019-12-02T17:50:06.175" v="2102" actId="1076"/>
          <ac:spMkLst>
            <pc:docMk/>
            <pc:sldMk cId="1121569171" sldId="327"/>
            <ac:spMk id="26" creationId="{77C226E1-3F2B-49A3-855B-8B8153E45A42}"/>
          </ac:spMkLst>
        </pc:spChg>
        <pc:spChg chg="mod">
          <ac:chgData name="Ivy Chipinda" userId="5f5059d2-fa48-4808-a48d-9dabace8d994" providerId="ADAL" clId="{BA451954-E05B-4FAF-9784-5617A437EA60}" dt="2019-12-02T17:50:15.450" v="2117" actId="20577"/>
          <ac:spMkLst>
            <pc:docMk/>
            <pc:sldMk cId="1121569171" sldId="327"/>
            <ac:spMk id="28" creationId="{EEE08B72-ECF8-4D92-BAD4-9922B8CAC5C4}"/>
          </ac:spMkLst>
        </pc:spChg>
      </pc:sldChg>
      <pc:sldChg chg="addSp delSp modSp del ord">
        <pc:chgData name="Ivy Chipinda" userId="5f5059d2-fa48-4808-a48d-9dabace8d994" providerId="ADAL" clId="{BA451954-E05B-4FAF-9784-5617A437EA60}" dt="2019-12-04T05:04:29.940" v="2799" actId="47"/>
        <pc:sldMkLst>
          <pc:docMk/>
          <pc:sldMk cId="1926823057" sldId="328"/>
        </pc:sldMkLst>
        <pc:spChg chg="mod">
          <ac:chgData name="Ivy Chipinda" userId="5f5059d2-fa48-4808-a48d-9dabace8d994" providerId="ADAL" clId="{BA451954-E05B-4FAF-9784-5617A437EA60}" dt="2019-12-03T15:44:38.418" v="2181" actId="164"/>
          <ac:spMkLst>
            <pc:docMk/>
            <pc:sldMk cId="1926823057" sldId="328"/>
            <ac:spMk id="27" creationId="{555BA181-A3FE-4C47-A4E9-6C3C73E35D25}"/>
          </ac:spMkLst>
        </pc:spChg>
        <pc:grpChg chg="add mod">
          <ac:chgData name="Ivy Chipinda" userId="5f5059d2-fa48-4808-a48d-9dabace8d994" providerId="ADAL" clId="{BA451954-E05B-4FAF-9784-5617A437EA60}" dt="2019-12-03T15:44:38.418" v="2181" actId="164"/>
          <ac:grpSpMkLst>
            <pc:docMk/>
            <pc:sldMk cId="1926823057" sldId="328"/>
            <ac:grpSpMk id="8" creationId="{FA7456AD-4E7A-49B2-9B9B-A029071B3FA5}"/>
          </ac:grpSpMkLst>
        </pc:grpChg>
        <pc:picChg chg="mod">
          <ac:chgData name="Ivy Chipinda" userId="5f5059d2-fa48-4808-a48d-9dabace8d994" providerId="ADAL" clId="{BA451954-E05B-4FAF-9784-5617A437EA60}" dt="2019-12-03T15:44:38.418" v="2181" actId="164"/>
          <ac:picMkLst>
            <pc:docMk/>
            <pc:sldMk cId="1926823057" sldId="328"/>
            <ac:picMk id="31" creationId="{6448006A-5C3D-4E48-BE87-0783BC46BFC7}"/>
          </ac:picMkLst>
        </pc:picChg>
        <pc:picChg chg="del">
          <ac:chgData name="Ivy Chipinda" userId="5f5059d2-fa48-4808-a48d-9dabace8d994" providerId="ADAL" clId="{BA451954-E05B-4FAF-9784-5617A437EA60}" dt="2019-12-04T01:39:26.894" v="2669" actId="478"/>
          <ac:picMkLst>
            <pc:docMk/>
            <pc:sldMk cId="1926823057" sldId="328"/>
            <ac:picMk id="34" creationId="{B6351833-6C8C-4625-89E5-EEEB82D85048}"/>
          </ac:picMkLst>
        </pc:picChg>
        <pc:picChg chg="mod">
          <ac:chgData name="Ivy Chipinda" userId="5f5059d2-fa48-4808-a48d-9dabace8d994" providerId="ADAL" clId="{BA451954-E05B-4FAF-9784-5617A437EA60}" dt="2019-12-03T15:44:38.418" v="2181" actId="164"/>
          <ac:picMkLst>
            <pc:docMk/>
            <pc:sldMk cId="1926823057" sldId="328"/>
            <ac:picMk id="48" creationId="{BFA5E546-27FA-49B1-AA75-486B16903E46}"/>
          </ac:picMkLst>
        </pc:picChg>
      </pc:sldChg>
      <pc:sldChg chg="delSp">
        <pc:chgData name="Ivy Chipinda" userId="5f5059d2-fa48-4808-a48d-9dabace8d994" providerId="ADAL" clId="{BA451954-E05B-4FAF-9784-5617A437EA60}" dt="2019-12-04T01:39:37.452" v="2671" actId="478"/>
        <pc:sldMkLst>
          <pc:docMk/>
          <pc:sldMk cId="484839437" sldId="330"/>
        </pc:sldMkLst>
        <pc:picChg chg="del">
          <ac:chgData name="Ivy Chipinda" userId="5f5059d2-fa48-4808-a48d-9dabace8d994" providerId="ADAL" clId="{BA451954-E05B-4FAF-9784-5617A437EA60}" dt="2019-12-04T01:39:37.452" v="2671" actId="478"/>
          <ac:picMkLst>
            <pc:docMk/>
            <pc:sldMk cId="484839437" sldId="330"/>
            <ac:picMk id="3" creationId="{1EA25387-9A1F-4F11-88B9-6D2E2274BC6B}"/>
          </ac:picMkLst>
        </pc:picChg>
      </pc:sldChg>
      <pc:sldChg chg="delSp modAnim">
        <pc:chgData name="Ivy Chipinda" userId="5f5059d2-fa48-4808-a48d-9dabace8d994" providerId="ADAL" clId="{BA451954-E05B-4FAF-9784-5617A437EA60}" dt="2019-12-03T16:54:56.724" v="2466" actId="478"/>
        <pc:sldMkLst>
          <pc:docMk/>
          <pc:sldMk cId="2179232285" sldId="332"/>
        </pc:sldMkLst>
        <pc:picChg chg="del">
          <ac:chgData name="Ivy Chipinda" userId="5f5059d2-fa48-4808-a48d-9dabace8d994" providerId="ADAL" clId="{BA451954-E05B-4FAF-9784-5617A437EA60}" dt="2019-12-03T16:54:56.724" v="2466" actId="478"/>
          <ac:picMkLst>
            <pc:docMk/>
            <pc:sldMk cId="2179232285" sldId="332"/>
            <ac:picMk id="40" creationId="{5935A275-5CC9-BF41-A8A9-7DB27A8C0420}"/>
          </ac:picMkLst>
        </pc:picChg>
      </pc:sldChg>
      <pc:sldChg chg="delSp modAnim">
        <pc:chgData name="Ivy Chipinda" userId="5f5059d2-fa48-4808-a48d-9dabace8d994" providerId="ADAL" clId="{BA451954-E05B-4FAF-9784-5617A437EA60}" dt="2019-12-03T16:55:09.918" v="2468" actId="478"/>
        <pc:sldMkLst>
          <pc:docMk/>
          <pc:sldMk cId="934349216" sldId="335"/>
        </pc:sldMkLst>
        <pc:picChg chg="del">
          <ac:chgData name="Ivy Chipinda" userId="5f5059d2-fa48-4808-a48d-9dabace8d994" providerId="ADAL" clId="{BA451954-E05B-4FAF-9784-5617A437EA60}" dt="2019-12-03T16:55:09.918" v="2468" actId="478"/>
          <ac:picMkLst>
            <pc:docMk/>
            <pc:sldMk cId="934349216" sldId="335"/>
            <ac:picMk id="14" creationId="{834BBFE1-BCF3-4DFB-82C3-604A09C52A33}"/>
          </ac:picMkLst>
        </pc:picChg>
      </pc:sldChg>
      <pc:sldChg chg="del">
        <pc:chgData name="Ivy Chipinda" userId="5f5059d2-fa48-4808-a48d-9dabace8d994" providerId="ADAL" clId="{BA451954-E05B-4FAF-9784-5617A437EA60}" dt="2019-12-03T16:47:26.454" v="2442" actId="47"/>
        <pc:sldMkLst>
          <pc:docMk/>
          <pc:sldMk cId="3908912673" sldId="345"/>
        </pc:sldMkLst>
      </pc:sldChg>
      <pc:sldChg chg="addSp modSp add modAnim">
        <pc:chgData name="Ivy Chipinda" userId="5f5059d2-fa48-4808-a48d-9dabace8d994" providerId="ADAL" clId="{BA451954-E05B-4FAF-9784-5617A437EA60}" dt="2019-12-03T16:30:39.882" v="2353" actId="14100"/>
        <pc:sldMkLst>
          <pc:docMk/>
          <pc:sldMk cId="4271452630" sldId="346"/>
        </pc:sldMkLst>
        <pc:spChg chg="mod">
          <ac:chgData name="Ivy Chipinda" userId="5f5059d2-fa48-4808-a48d-9dabace8d994" providerId="ADAL" clId="{BA451954-E05B-4FAF-9784-5617A437EA60}" dt="2019-12-03T16:29:01.609" v="2349" actId="164"/>
          <ac:spMkLst>
            <pc:docMk/>
            <pc:sldMk cId="4271452630" sldId="346"/>
            <ac:spMk id="8" creationId="{733C2356-397E-4761-9388-E35E8114D032}"/>
          </ac:spMkLst>
        </pc:spChg>
        <pc:spChg chg="mod">
          <ac:chgData name="Ivy Chipinda" userId="5f5059d2-fa48-4808-a48d-9dabace8d994" providerId="ADAL" clId="{BA451954-E05B-4FAF-9784-5617A437EA60}" dt="2019-12-03T16:29:01.609" v="2349" actId="164"/>
          <ac:spMkLst>
            <pc:docMk/>
            <pc:sldMk cId="4271452630" sldId="346"/>
            <ac:spMk id="19" creationId="{99A2AC24-9B5B-466B-A747-68AF53968DDD}"/>
          </ac:spMkLst>
        </pc:spChg>
        <pc:grpChg chg="add mod">
          <ac:chgData name="Ivy Chipinda" userId="5f5059d2-fa48-4808-a48d-9dabace8d994" providerId="ADAL" clId="{BA451954-E05B-4FAF-9784-5617A437EA60}" dt="2019-12-03T16:30:39.882" v="2353" actId="14100"/>
          <ac:grpSpMkLst>
            <pc:docMk/>
            <pc:sldMk cId="4271452630" sldId="346"/>
            <ac:grpSpMk id="2" creationId="{B62146D1-F1D7-43FF-A15C-1FADB155449B}"/>
          </ac:grpSpMkLst>
        </pc:grpChg>
        <pc:grpChg chg="mod">
          <ac:chgData name="Ivy Chipinda" userId="5f5059d2-fa48-4808-a48d-9dabace8d994" providerId="ADAL" clId="{BA451954-E05B-4FAF-9784-5617A437EA60}" dt="2019-12-03T16:30:39.882" v="2353" actId="14100"/>
          <ac:grpSpMkLst>
            <pc:docMk/>
            <pc:sldMk cId="4271452630" sldId="346"/>
            <ac:grpSpMk id="52" creationId="{FCF9F518-3C0A-4067-96F5-6D3C176C4224}"/>
          </ac:grpSpMkLst>
        </pc:grpChg>
        <pc:grpChg chg="mod">
          <ac:chgData name="Ivy Chipinda" userId="5f5059d2-fa48-4808-a48d-9dabace8d994" providerId="ADAL" clId="{BA451954-E05B-4FAF-9784-5617A437EA60}" dt="2019-12-03T16:30:39.882" v="2353" actId="14100"/>
          <ac:grpSpMkLst>
            <pc:docMk/>
            <pc:sldMk cId="4271452630" sldId="346"/>
            <ac:grpSpMk id="56" creationId="{A6DA8659-1237-41F2-BA40-795B8CCAB9DB}"/>
          </ac:grpSpMkLst>
        </pc:grpChg>
        <pc:picChg chg="mod">
          <ac:chgData name="Ivy Chipinda" userId="5f5059d2-fa48-4808-a48d-9dabace8d994" providerId="ADAL" clId="{BA451954-E05B-4FAF-9784-5617A437EA60}" dt="2019-12-03T16:29:01.609" v="2349" actId="164"/>
          <ac:picMkLst>
            <pc:docMk/>
            <pc:sldMk cId="4271452630" sldId="346"/>
            <ac:picMk id="7" creationId="{8CF98C2A-6199-4704-AF1F-6C913950D075}"/>
          </ac:picMkLst>
        </pc:picChg>
        <pc:picChg chg="mod">
          <ac:chgData name="Ivy Chipinda" userId="5f5059d2-fa48-4808-a48d-9dabace8d994" providerId="ADAL" clId="{BA451954-E05B-4FAF-9784-5617A437EA60}" dt="2019-12-03T16:29:01.609" v="2349" actId="164"/>
          <ac:picMkLst>
            <pc:docMk/>
            <pc:sldMk cId="4271452630" sldId="346"/>
            <ac:picMk id="14" creationId="{15C6FF25-B768-4BD7-92C4-5EFD2D95FB6B}"/>
          </ac:picMkLst>
        </pc:picChg>
        <pc:picChg chg="mod">
          <ac:chgData name="Ivy Chipinda" userId="5f5059d2-fa48-4808-a48d-9dabace8d994" providerId="ADAL" clId="{BA451954-E05B-4FAF-9784-5617A437EA60}" dt="2019-12-03T16:29:01.609" v="2349" actId="164"/>
          <ac:picMkLst>
            <pc:docMk/>
            <pc:sldMk cId="4271452630" sldId="346"/>
            <ac:picMk id="3078" creationId="{4CC0E80A-D2EF-4734-85EA-3B6E2D65D295}"/>
          </ac:picMkLst>
        </pc:picChg>
      </pc:sldChg>
      <pc:sldChg chg="addSp modSp add modAnim">
        <pc:chgData name="Ivy Chipinda" userId="5f5059d2-fa48-4808-a48d-9dabace8d994" providerId="ADAL" clId="{BA451954-E05B-4FAF-9784-5617A437EA60}" dt="2019-12-03T16:48:47.230" v="2443" actId="1076"/>
        <pc:sldMkLst>
          <pc:docMk/>
          <pc:sldMk cId="1149498779" sldId="347"/>
        </pc:sldMkLst>
        <pc:spChg chg="mod">
          <ac:chgData name="Ivy Chipinda" userId="5f5059d2-fa48-4808-a48d-9dabace8d994" providerId="ADAL" clId="{BA451954-E05B-4FAF-9784-5617A437EA60}" dt="2019-12-03T16:42:08.951" v="2393" actId="164"/>
          <ac:spMkLst>
            <pc:docMk/>
            <pc:sldMk cId="1149498779" sldId="347"/>
            <ac:spMk id="13" creationId="{D57D1440-02EC-40E6-81D5-80C99E7393F6}"/>
          </ac:spMkLst>
        </pc:spChg>
        <pc:spChg chg="mod">
          <ac:chgData name="Ivy Chipinda" userId="5f5059d2-fa48-4808-a48d-9dabace8d994" providerId="ADAL" clId="{BA451954-E05B-4FAF-9784-5617A437EA60}" dt="2019-12-03T16:42:08.951" v="2393" actId="164"/>
          <ac:spMkLst>
            <pc:docMk/>
            <pc:sldMk cId="1149498779" sldId="347"/>
            <ac:spMk id="20" creationId="{FF3E65F9-2581-4112-83E2-B13585DBC6D6}"/>
          </ac:spMkLst>
        </pc:spChg>
        <pc:spChg chg="mod">
          <ac:chgData name="Ivy Chipinda" userId="5f5059d2-fa48-4808-a48d-9dabace8d994" providerId="ADAL" clId="{BA451954-E05B-4FAF-9784-5617A437EA60}" dt="2019-12-03T16:42:08.951" v="2393" actId="164"/>
          <ac:spMkLst>
            <pc:docMk/>
            <pc:sldMk cId="1149498779" sldId="347"/>
            <ac:spMk id="22" creationId="{9050F77C-9B2C-4D85-B247-7467CF30C333}"/>
          </ac:spMkLst>
        </pc:spChg>
        <pc:spChg chg="mod">
          <ac:chgData name="Ivy Chipinda" userId="5f5059d2-fa48-4808-a48d-9dabace8d994" providerId="ADAL" clId="{BA451954-E05B-4FAF-9784-5617A437EA60}" dt="2019-12-03T16:42:08.951" v="2393" actId="164"/>
          <ac:spMkLst>
            <pc:docMk/>
            <pc:sldMk cId="1149498779" sldId="347"/>
            <ac:spMk id="23" creationId="{CE596072-A417-476A-B3F4-9A6231C2162B}"/>
          </ac:spMkLst>
        </pc:spChg>
        <pc:grpChg chg="add mod">
          <ac:chgData name="Ivy Chipinda" userId="5f5059d2-fa48-4808-a48d-9dabace8d994" providerId="ADAL" clId="{BA451954-E05B-4FAF-9784-5617A437EA60}" dt="2019-12-03T16:42:08.951" v="2393" actId="164"/>
          <ac:grpSpMkLst>
            <pc:docMk/>
            <pc:sldMk cId="1149498779" sldId="347"/>
            <ac:grpSpMk id="2" creationId="{ED9F756E-D7D3-47E8-BD30-DF28234F1939}"/>
          </ac:grpSpMkLst>
        </pc:grpChg>
        <pc:grpChg chg="mod">
          <ac:chgData name="Ivy Chipinda" userId="5f5059d2-fa48-4808-a48d-9dabace8d994" providerId="ADAL" clId="{BA451954-E05B-4FAF-9784-5617A437EA60}" dt="2019-12-03T16:48:47.230" v="2443" actId="1076"/>
          <ac:grpSpMkLst>
            <pc:docMk/>
            <pc:sldMk cId="1149498779" sldId="347"/>
            <ac:grpSpMk id="16" creationId="{80C1EB9A-AFD3-4957-A5D7-2DBCAD03A33A}"/>
          </ac:grpSpMkLst>
        </pc:grpChg>
        <pc:picChg chg="mod">
          <ac:chgData name="Ivy Chipinda" userId="5f5059d2-fa48-4808-a48d-9dabace8d994" providerId="ADAL" clId="{BA451954-E05B-4FAF-9784-5617A437EA60}" dt="2019-12-03T16:42:08.951" v="2393" actId="164"/>
          <ac:picMkLst>
            <pc:docMk/>
            <pc:sldMk cId="1149498779" sldId="347"/>
            <ac:picMk id="5" creationId="{8BC385CD-BAB0-4822-A3EB-1112FAF143BE}"/>
          </ac:picMkLst>
        </pc:picChg>
        <pc:picChg chg="mod">
          <ac:chgData name="Ivy Chipinda" userId="5f5059d2-fa48-4808-a48d-9dabace8d994" providerId="ADAL" clId="{BA451954-E05B-4FAF-9784-5617A437EA60}" dt="2019-12-03T16:42:08.951" v="2393" actId="164"/>
          <ac:picMkLst>
            <pc:docMk/>
            <pc:sldMk cId="1149498779" sldId="347"/>
            <ac:picMk id="7" creationId="{FE6ED7D3-7DB2-46F3-9721-725D561957AF}"/>
          </ac:picMkLst>
        </pc:picChg>
        <pc:picChg chg="mod">
          <ac:chgData name="Ivy Chipinda" userId="5f5059d2-fa48-4808-a48d-9dabace8d994" providerId="ADAL" clId="{BA451954-E05B-4FAF-9784-5617A437EA60}" dt="2019-12-03T16:42:08.951" v="2393" actId="164"/>
          <ac:picMkLst>
            <pc:docMk/>
            <pc:sldMk cId="1149498779" sldId="347"/>
            <ac:picMk id="10" creationId="{6CED9A31-555C-427B-89CA-D402CB39A916}"/>
          </ac:picMkLst>
        </pc:picChg>
        <pc:picChg chg="mod">
          <ac:chgData name="Ivy Chipinda" userId="5f5059d2-fa48-4808-a48d-9dabace8d994" providerId="ADAL" clId="{BA451954-E05B-4FAF-9784-5617A437EA60}" dt="2019-12-03T16:42:08.951" v="2393" actId="164"/>
          <ac:picMkLst>
            <pc:docMk/>
            <pc:sldMk cId="1149498779" sldId="347"/>
            <ac:picMk id="27" creationId="{1521A2C0-8D7F-4139-B60F-310F44241BAB}"/>
          </ac:picMkLst>
        </pc:picChg>
        <pc:picChg chg="mod">
          <ac:chgData name="Ivy Chipinda" userId="5f5059d2-fa48-4808-a48d-9dabace8d994" providerId="ADAL" clId="{BA451954-E05B-4FAF-9784-5617A437EA60}" dt="2019-12-03T16:42:08.951" v="2393" actId="164"/>
          <ac:picMkLst>
            <pc:docMk/>
            <pc:sldMk cId="1149498779" sldId="347"/>
            <ac:picMk id="28" creationId="{564BCCFC-24DB-4397-A30F-C67A4756CBA1}"/>
          </ac:picMkLst>
        </pc:picChg>
        <pc:picChg chg="mod">
          <ac:chgData name="Ivy Chipinda" userId="5f5059d2-fa48-4808-a48d-9dabace8d994" providerId="ADAL" clId="{BA451954-E05B-4FAF-9784-5617A437EA60}" dt="2019-12-03T16:42:08.951" v="2393" actId="164"/>
          <ac:picMkLst>
            <pc:docMk/>
            <pc:sldMk cId="1149498779" sldId="347"/>
            <ac:picMk id="31" creationId="{F7DF9166-785C-4BD6-A787-21094F67C508}"/>
          </ac:picMkLst>
        </pc:picChg>
        <pc:picChg chg="mod">
          <ac:chgData name="Ivy Chipinda" userId="5f5059d2-fa48-4808-a48d-9dabace8d994" providerId="ADAL" clId="{BA451954-E05B-4FAF-9784-5617A437EA60}" dt="2019-12-03T16:42:08.951" v="2393" actId="164"/>
          <ac:picMkLst>
            <pc:docMk/>
            <pc:sldMk cId="1149498779" sldId="347"/>
            <ac:picMk id="2056" creationId="{A66D6B23-FB49-489D-9BD7-389DCD07D13B}"/>
          </ac:picMkLst>
        </pc:picChg>
      </pc:sldChg>
      <pc:sldChg chg="modSp add">
        <pc:chgData name="Ivy Chipinda" userId="5f5059d2-fa48-4808-a48d-9dabace8d994" providerId="ADAL" clId="{BA451954-E05B-4FAF-9784-5617A437EA60}" dt="2019-12-03T21:34:22.736" v="2551" actId="20577"/>
        <pc:sldMkLst>
          <pc:docMk/>
          <pc:sldMk cId="3831495381" sldId="348"/>
        </pc:sldMkLst>
        <pc:spChg chg="mod">
          <ac:chgData name="Ivy Chipinda" userId="5f5059d2-fa48-4808-a48d-9dabace8d994" providerId="ADAL" clId="{BA451954-E05B-4FAF-9784-5617A437EA60}" dt="2019-12-03T21:33:54.281" v="2484" actId="20577"/>
          <ac:spMkLst>
            <pc:docMk/>
            <pc:sldMk cId="3831495381" sldId="348"/>
            <ac:spMk id="2" creationId="{E6672DF1-2474-4FE6-A228-103738370FE9}"/>
          </ac:spMkLst>
        </pc:spChg>
        <pc:spChg chg="mod">
          <ac:chgData name="Ivy Chipinda" userId="5f5059d2-fa48-4808-a48d-9dabace8d994" providerId="ADAL" clId="{BA451954-E05B-4FAF-9784-5617A437EA60}" dt="2019-12-03T21:34:22.736" v="2551" actId="20577"/>
          <ac:spMkLst>
            <pc:docMk/>
            <pc:sldMk cId="3831495381" sldId="348"/>
            <ac:spMk id="3" creationId="{4D5FC02E-792C-4660-BB19-3A6EF9512D08}"/>
          </ac:spMkLst>
        </pc:spChg>
      </pc:sldChg>
      <pc:sldChg chg="delSp">
        <pc:chgData name="Ivy Chipinda" userId="5f5059d2-fa48-4808-a48d-9dabace8d994" providerId="ADAL" clId="{BA451954-E05B-4FAF-9784-5617A437EA60}" dt="2019-12-04T01:38:54.417" v="2664" actId="478"/>
        <pc:sldMkLst>
          <pc:docMk/>
          <pc:sldMk cId="4071525213" sldId="350"/>
        </pc:sldMkLst>
        <pc:picChg chg="del">
          <ac:chgData name="Ivy Chipinda" userId="5f5059d2-fa48-4808-a48d-9dabace8d994" providerId="ADAL" clId="{BA451954-E05B-4FAF-9784-5617A437EA60}" dt="2019-12-04T01:38:54.417" v="2664" actId="478"/>
          <ac:picMkLst>
            <pc:docMk/>
            <pc:sldMk cId="4071525213" sldId="350"/>
            <ac:picMk id="3" creationId="{1EA25387-9A1F-4F11-88B9-6D2E2274BC6B}"/>
          </ac:picMkLst>
        </pc:picChg>
      </pc:sldChg>
      <pc:sldChg chg="delSp del">
        <pc:chgData name="Ivy Chipinda" userId="5f5059d2-fa48-4808-a48d-9dabace8d994" providerId="ADAL" clId="{BA451954-E05B-4FAF-9784-5617A437EA60}" dt="2019-12-04T05:13:55.213" v="2830" actId="47"/>
        <pc:sldMkLst>
          <pc:docMk/>
          <pc:sldMk cId="4216019191" sldId="351"/>
        </pc:sldMkLst>
        <pc:picChg chg="del">
          <ac:chgData name="Ivy Chipinda" userId="5f5059d2-fa48-4808-a48d-9dabace8d994" providerId="ADAL" clId="{BA451954-E05B-4FAF-9784-5617A437EA60}" dt="2019-12-04T01:39:19.921" v="2668" actId="478"/>
          <ac:picMkLst>
            <pc:docMk/>
            <pc:sldMk cId="4216019191" sldId="351"/>
            <ac:picMk id="3" creationId="{1EA25387-9A1F-4F11-88B9-6D2E2274BC6B}"/>
          </ac:picMkLst>
        </pc:picChg>
      </pc:sldChg>
      <pc:sldChg chg="modNotesTx">
        <pc:chgData name="Ivy Chipinda" userId="5f5059d2-fa48-4808-a48d-9dabace8d994" providerId="ADAL" clId="{BA451954-E05B-4FAF-9784-5617A437EA60}" dt="2019-12-04T01:35:14.181" v="2661" actId="20577"/>
        <pc:sldMkLst>
          <pc:docMk/>
          <pc:sldMk cId="1835669442" sldId="352"/>
        </pc:sldMkLst>
      </pc:sldChg>
      <pc:sldChg chg="modSp">
        <pc:chgData name="Ivy Chipinda" userId="5f5059d2-fa48-4808-a48d-9dabace8d994" providerId="ADAL" clId="{BA451954-E05B-4FAF-9784-5617A437EA60}" dt="2019-12-04T05:05:39.378" v="2828" actId="20577"/>
        <pc:sldMkLst>
          <pc:docMk/>
          <pc:sldMk cId="3341766677" sldId="354"/>
        </pc:sldMkLst>
        <pc:spChg chg="mod">
          <ac:chgData name="Ivy Chipinda" userId="5f5059d2-fa48-4808-a48d-9dabace8d994" providerId="ADAL" clId="{BA451954-E05B-4FAF-9784-5617A437EA60}" dt="2019-12-04T05:05:39.378" v="2828" actId="20577"/>
          <ac:spMkLst>
            <pc:docMk/>
            <pc:sldMk cId="3341766677" sldId="354"/>
            <ac:spMk id="7" creationId="{92040FC1-0A83-C842-8D84-FE3D1B6EE284}"/>
          </ac:spMkLst>
        </pc:spChg>
      </pc:sldChg>
      <pc:sldChg chg="addSp delSp modSp del addAnim delAnim modAnim modNotesTx">
        <pc:chgData name="Ivy Chipinda" userId="5f5059d2-fa48-4808-a48d-9dabace8d994" providerId="ADAL" clId="{BA451954-E05B-4FAF-9784-5617A437EA60}" dt="2019-12-04T17:03:06.866" v="3213" actId="47"/>
        <pc:sldMkLst>
          <pc:docMk/>
          <pc:sldMk cId="3055828246" sldId="355"/>
        </pc:sldMkLst>
        <pc:spChg chg="mod">
          <ac:chgData name="Ivy Chipinda" userId="5f5059d2-fa48-4808-a48d-9dabace8d994" providerId="ADAL" clId="{BA451954-E05B-4FAF-9784-5617A437EA60}" dt="2019-12-04T04:53:26.411" v="2740" actId="14100"/>
          <ac:spMkLst>
            <pc:docMk/>
            <pc:sldMk cId="3055828246" sldId="355"/>
            <ac:spMk id="2" creationId="{C030E06E-83F6-489B-8FAB-5360E89EAF2D}"/>
          </ac:spMkLst>
        </pc:spChg>
        <pc:spChg chg="add del mod">
          <ac:chgData name="Ivy Chipinda" userId="5f5059d2-fa48-4808-a48d-9dabace8d994" providerId="ADAL" clId="{BA451954-E05B-4FAF-9784-5617A437EA60}" dt="2019-12-04T16:18:49.764" v="2972" actId="478"/>
          <ac:spMkLst>
            <pc:docMk/>
            <pc:sldMk cId="3055828246" sldId="355"/>
            <ac:spMk id="3" creationId="{7BAFCC87-29FC-4C18-82E3-A93C8D7E0CA9}"/>
          </ac:spMkLst>
        </pc:spChg>
        <pc:spChg chg="add del mod">
          <ac:chgData name="Ivy Chipinda" userId="5f5059d2-fa48-4808-a48d-9dabace8d994" providerId="ADAL" clId="{BA451954-E05B-4FAF-9784-5617A437EA60}" dt="2019-12-04T16:36:30.506" v="3015" actId="478"/>
          <ac:spMkLst>
            <pc:docMk/>
            <pc:sldMk cId="3055828246" sldId="355"/>
            <ac:spMk id="3" creationId="{F12B6DAE-01A8-469B-89AB-DF4CE2E9946A}"/>
          </ac:spMkLst>
        </pc:spChg>
        <pc:spChg chg="add del mod">
          <ac:chgData name="Ivy Chipinda" userId="5f5059d2-fa48-4808-a48d-9dabace8d994" providerId="ADAL" clId="{BA451954-E05B-4FAF-9784-5617A437EA60}" dt="2019-12-04T16:19:52.756" v="2978" actId="478"/>
          <ac:spMkLst>
            <pc:docMk/>
            <pc:sldMk cId="3055828246" sldId="355"/>
            <ac:spMk id="5" creationId="{3EF0D1B4-FBF6-440C-8BE0-7649DFB94D81}"/>
          </ac:spMkLst>
        </pc:spChg>
        <pc:spChg chg="add del mod">
          <ac:chgData name="Ivy Chipinda" userId="5f5059d2-fa48-4808-a48d-9dabace8d994" providerId="ADAL" clId="{BA451954-E05B-4FAF-9784-5617A437EA60}" dt="2019-12-04T16:38:39.391" v="3020" actId="478"/>
          <ac:spMkLst>
            <pc:docMk/>
            <pc:sldMk cId="3055828246" sldId="355"/>
            <ac:spMk id="5" creationId="{4C3F5F8D-DBAC-4C08-9C92-98285F33EB60}"/>
          </ac:spMkLst>
        </pc:spChg>
        <pc:spChg chg="del">
          <ac:chgData name="Ivy Chipinda" userId="5f5059d2-fa48-4808-a48d-9dabace8d994" providerId="ADAL" clId="{BA451954-E05B-4FAF-9784-5617A437EA60}" dt="2019-12-04T04:51:31.405" v="2692" actId="478"/>
          <ac:spMkLst>
            <pc:docMk/>
            <pc:sldMk cId="3055828246" sldId="355"/>
            <ac:spMk id="5" creationId="{7F37935C-0B48-4AE6-8F91-2A2A37DD9428}"/>
          </ac:spMkLst>
        </pc:spChg>
        <pc:spChg chg="mod">
          <ac:chgData name="Ivy Chipinda" userId="5f5059d2-fa48-4808-a48d-9dabace8d994" providerId="ADAL" clId="{BA451954-E05B-4FAF-9784-5617A437EA60}" dt="2019-12-04T16:48:40.136" v="3086" actId="1076"/>
          <ac:spMkLst>
            <pc:docMk/>
            <pc:sldMk cId="3055828246" sldId="355"/>
            <ac:spMk id="6" creationId="{B9ED2D58-3161-42C7-92F7-3DDDF9005598}"/>
          </ac:spMkLst>
        </pc:spChg>
        <pc:spChg chg="del mod">
          <ac:chgData name="Ivy Chipinda" userId="5f5059d2-fa48-4808-a48d-9dabace8d994" providerId="ADAL" clId="{BA451954-E05B-4FAF-9784-5617A437EA60}" dt="2019-12-04T04:58:18.732" v="2764" actId="478"/>
          <ac:spMkLst>
            <pc:docMk/>
            <pc:sldMk cId="3055828246" sldId="355"/>
            <ac:spMk id="9" creationId="{E1AF7148-F073-41AF-9487-7F765D1CB66C}"/>
          </ac:spMkLst>
        </pc:spChg>
        <pc:spChg chg="add del mod">
          <ac:chgData name="Ivy Chipinda" userId="5f5059d2-fa48-4808-a48d-9dabace8d994" providerId="ADAL" clId="{BA451954-E05B-4FAF-9784-5617A437EA60}" dt="2019-12-04T16:40:32.026" v="3028" actId="478"/>
          <ac:spMkLst>
            <pc:docMk/>
            <pc:sldMk cId="3055828246" sldId="355"/>
            <ac:spMk id="9" creationId="{E50B8CE1-5A72-4F2E-9037-B70EF1409BF8}"/>
          </ac:spMkLst>
        </pc:spChg>
        <pc:spChg chg="del mod">
          <ac:chgData name="Ivy Chipinda" userId="5f5059d2-fa48-4808-a48d-9dabace8d994" providerId="ADAL" clId="{BA451954-E05B-4FAF-9784-5617A437EA60}" dt="2019-12-04T04:58:43.441" v="2767" actId="478"/>
          <ac:spMkLst>
            <pc:docMk/>
            <pc:sldMk cId="3055828246" sldId="355"/>
            <ac:spMk id="12" creationId="{70CA038B-C41A-409D-8E2C-8A886601D8FA}"/>
          </ac:spMkLst>
        </pc:spChg>
        <pc:spChg chg="del mod">
          <ac:chgData name="Ivy Chipinda" userId="5f5059d2-fa48-4808-a48d-9dabace8d994" providerId="ADAL" clId="{BA451954-E05B-4FAF-9784-5617A437EA60}" dt="2019-12-04T04:59:13.339" v="2771" actId="478"/>
          <ac:spMkLst>
            <pc:docMk/>
            <pc:sldMk cId="3055828246" sldId="355"/>
            <ac:spMk id="15" creationId="{5288AA80-2B72-4790-8598-9C4804619799}"/>
          </ac:spMkLst>
        </pc:spChg>
        <pc:spChg chg="add mod">
          <ac:chgData name="Ivy Chipinda" userId="5f5059d2-fa48-4808-a48d-9dabace8d994" providerId="ADAL" clId="{BA451954-E05B-4FAF-9784-5617A437EA60}" dt="2019-12-04T16:48:40.136" v="3086" actId="1076"/>
          <ac:spMkLst>
            <pc:docMk/>
            <pc:sldMk cId="3055828246" sldId="355"/>
            <ac:spMk id="15" creationId="{D3D02D97-E295-40F8-8D66-CD1D1112FD9B}"/>
          </ac:spMkLst>
        </pc:spChg>
        <pc:spChg chg="add del mod">
          <ac:chgData name="Ivy Chipinda" userId="5f5059d2-fa48-4808-a48d-9dabace8d994" providerId="ADAL" clId="{BA451954-E05B-4FAF-9784-5617A437EA60}" dt="2019-12-04T16:49:57.560" v="3129" actId="478"/>
          <ac:spMkLst>
            <pc:docMk/>
            <pc:sldMk cId="3055828246" sldId="355"/>
            <ac:spMk id="18" creationId="{1AAEF31F-C219-4DA0-9BD8-F915D7231B53}"/>
          </ac:spMkLst>
        </pc:spChg>
        <pc:spChg chg="del mod">
          <ac:chgData name="Ivy Chipinda" userId="5f5059d2-fa48-4808-a48d-9dabace8d994" providerId="ADAL" clId="{BA451954-E05B-4FAF-9784-5617A437EA60}" dt="2019-12-04T04:59:16.704" v="2772" actId="478"/>
          <ac:spMkLst>
            <pc:docMk/>
            <pc:sldMk cId="3055828246" sldId="355"/>
            <ac:spMk id="18" creationId="{CC4AB48D-D622-4F64-AFFC-E070D59B94B5}"/>
          </ac:spMkLst>
        </pc:spChg>
        <pc:spChg chg="mod">
          <ac:chgData name="Ivy Chipinda" userId="5f5059d2-fa48-4808-a48d-9dabace8d994" providerId="ADAL" clId="{BA451954-E05B-4FAF-9784-5617A437EA60}" dt="2019-12-04T16:48:40.136" v="3086" actId="1076"/>
          <ac:spMkLst>
            <pc:docMk/>
            <pc:sldMk cId="3055828246" sldId="355"/>
            <ac:spMk id="21" creationId="{F7D408A1-7728-4D1E-A486-7106F15A6EF8}"/>
          </ac:spMkLst>
        </pc:spChg>
        <pc:spChg chg="mod">
          <ac:chgData name="Ivy Chipinda" userId="5f5059d2-fa48-4808-a48d-9dabace8d994" providerId="ADAL" clId="{BA451954-E05B-4FAF-9784-5617A437EA60}" dt="2019-12-04T16:48:40.136" v="3086" actId="1076"/>
          <ac:spMkLst>
            <pc:docMk/>
            <pc:sldMk cId="3055828246" sldId="355"/>
            <ac:spMk id="22" creationId="{A739C1A7-C11F-4480-A85F-0717336FF008}"/>
          </ac:spMkLst>
        </pc:spChg>
        <pc:spChg chg="mod">
          <ac:chgData name="Ivy Chipinda" userId="5f5059d2-fa48-4808-a48d-9dabace8d994" providerId="ADAL" clId="{BA451954-E05B-4FAF-9784-5617A437EA60}" dt="2019-12-04T16:48:40.136" v="3086" actId="1076"/>
          <ac:spMkLst>
            <pc:docMk/>
            <pc:sldMk cId="3055828246" sldId="355"/>
            <ac:spMk id="23" creationId="{F40AC856-874C-430F-BC81-3023264C238C}"/>
          </ac:spMkLst>
        </pc:spChg>
        <pc:spChg chg="mod">
          <ac:chgData name="Ivy Chipinda" userId="5f5059d2-fa48-4808-a48d-9dabace8d994" providerId="ADAL" clId="{BA451954-E05B-4FAF-9784-5617A437EA60}" dt="2019-12-04T16:48:40.136" v="3086" actId="1076"/>
          <ac:spMkLst>
            <pc:docMk/>
            <pc:sldMk cId="3055828246" sldId="355"/>
            <ac:spMk id="24" creationId="{E4A28160-6AC8-4B29-AA68-626B195D63C2}"/>
          </ac:spMkLst>
        </pc:spChg>
        <pc:spChg chg="mod">
          <ac:chgData name="Ivy Chipinda" userId="5f5059d2-fa48-4808-a48d-9dabace8d994" providerId="ADAL" clId="{BA451954-E05B-4FAF-9784-5617A437EA60}" dt="2019-12-04T16:48:40.136" v="3086" actId="1076"/>
          <ac:spMkLst>
            <pc:docMk/>
            <pc:sldMk cId="3055828246" sldId="355"/>
            <ac:spMk id="25" creationId="{F850D559-2B32-43B7-80F8-A6BDAC35AE65}"/>
          </ac:spMkLst>
        </pc:spChg>
        <pc:spChg chg="mod">
          <ac:chgData name="Ivy Chipinda" userId="5f5059d2-fa48-4808-a48d-9dabace8d994" providerId="ADAL" clId="{BA451954-E05B-4FAF-9784-5617A437EA60}" dt="2019-12-04T16:48:40.136" v="3086" actId="1076"/>
          <ac:spMkLst>
            <pc:docMk/>
            <pc:sldMk cId="3055828246" sldId="355"/>
            <ac:spMk id="26" creationId="{C7AF0445-1BAC-4D79-A4AC-E1889B3C3158}"/>
          </ac:spMkLst>
        </pc:spChg>
        <pc:spChg chg="mod">
          <ac:chgData name="Ivy Chipinda" userId="5f5059d2-fa48-4808-a48d-9dabace8d994" providerId="ADAL" clId="{BA451954-E05B-4FAF-9784-5617A437EA60}" dt="2019-12-04T16:48:40.136" v="3086" actId="1076"/>
          <ac:spMkLst>
            <pc:docMk/>
            <pc:sldMk cId="3055828246" sldId="355"/>
            <ac:spMk id="42" creationId="{1702B3BF-4FE5-48B5-81A9-49B464D0DBB0}"/>
          </ac:spMkLst>
        </pc:spChg>
        <pc:spChg chg="add del mod">
          <ac:chgData name="Ivy Chipinda" userId="5f5059d2-fa48-4808-a48d-9dabace8d994" providerId="ADAL" clId="{BA451954-E05B-4FAF-9784-5617A437EA60}" dt="2019-12-04T04:55:04.599" v="2747" actId="478"/>
          <ac:spMkLst>
            <pc:docMk/>
            <pc:sldMk cId="3055828246" sldId="355"/>
            <ac:spMk id="44" creationId="{D120AC69-F62F-4096-88CD-88CC103F6340}"/>
          </ac:spMkLst>
        </pc:spChg>
        <pc:spChg chg="add mod">
          <ac:chgData name="Ivy Chipinda" userId="5f5059d2-fa48-4808-a48d-9dabace8d994" providerId="ADAL" clId="{BA451954-E05B-4FAF-9784-5617A437EA60}" dt="2019-12-04T16:48:40.136" v="3086" actId="1076"/>
          <ac:spMkLst>
            <pc:docMk/>
            <pc:sldMk cId="3055828246" sldId="355"/>
            <ac:spMk id="48" creationId="{CBF61E82-A2F3-40D0-9D0C-9C6CD239C0B1}"/>
          </ac:spMkLst>
        </pc:spChg>
        <pc:spChg chg="add mod">
          <ac:chgData name="Ivy Chipinda" userId="5f5059d2-fa48-4808-a48d-9dabace8d994" providerId="ADAL" clId="{BA451954-E05B-4FAF-9784-5617A437EA60}" dt="2019-12-04T16:48:40.136" v="3086" actId="1076"/>
          <ac:spMkLst>
            <pc:docMk/>
            <pc:sldMk cId="3055828246" sldId="355"/>
            <ac:spMk id="49" creationId="{6993F1FE-B858-4D1D-BCE3-B83F311C5FC2}"/>
          </ac:spMkLst>
        </pc:spChg>
        <pc:spChg chg="add mod">
          <ac:chgData name="Ivy Chipinda" userId="5f5059d2-fa48-4808-a48d-9dabace8d994" providerId="ADAL" clId="{BA451954-E05B-4FAF-9784-5617A437EA60}" dt="2019-12-04T16:48:40.136" v="3086" actId="1076"/>
          <ac:spMkLst>
            <pc:docMk/>
            <pc:sldMk cId="3055828246" sldId="355"/>
            <ac:spMk id="50" creationId="{E2A179F0-F4B5-40CE-8AC6-D02AEFF524FB}"/>
          </ac:spMkLst>
        </pc:spChg>
        <pc:spChg chg="add mod">
          <ac:chgData name="Ivy Chipinda" userId="5f5059d2-fa48-4808-a48d-9dabace8d994" providerId="ADAL" clId="{BA451954-E05B-4FAF-9784-5617A437EA60}" dt="2019-12-04T16:48:40.136" v="3086" actId="1076"/>
          <ac:spMkLst>
            <pc:docMk/>
            <pc:sldMk cId="3055828246" sldId="355"/>
            <ac:spMk id="51" creationId="{ED94FF92-EB44-4D0E-8671-4A564E11A41A}"/>
          </ac:spMkLst>
        </pc:spChg>
        <pc:spChg chg="add del">
          <ac:chgData name="Ivy Chipinda" userId="5f5059d2-fa48-4808-a48d-9dabace8d994" providerId="ADAL" clId="{BA451954-E05B-4FAF-9784-5617A437EA60}" dt="2019-12-04T16:13:51.894" v="2901"/>
          <ac:spMkLst>
            <pc:docMk/>
            <pc:sldMk cId="3055828246" sldId="355"/>
            <ac:spMk id="54" creationId="{EAC75D9E-3821-4AE0-936D-B9F605599D0E}"/>
          </ac:spMkLst>
        </pc:spChg>
        <pc:spChg chg="add mod">
          <ac:chgData name="Ivy Chipinda" userId="5f5059d2-fa48-4808-a48d-9dabace8d994" providerId="ADAL" clId="{BA451954-E05B-4FAF-9784-5617A437EA60}" dt="2019-12-04T16:48:40.136" v="3086" actId="1076"/>
          <ac:spMkLst>
            <pc:docMk/>
            <pc:sldMk cId="3055828246" sldId="355"/>
            <ac:spMk id="55" creationId="{EB467191-E5C0-4F9B-839F-902519F2652F}"/>
          </ac:spMkLst>
        </pc:spChg>
        <pc:spChg chg="add mod">
          <ac:chgData name="Ivy Chipinda" userId="5f5059d2-fa48-4808-a48d-9dabace8d994" providerId="ADAL" clId="{BA451954-E05B-4FAF-9784-5617A437EA60}" dt="2019-12-04T16:48:40.136" v="3086" actId="1076"/>
          <ac:spMkLst>
            <pc:docMk/>
            <pc:sldMk cId="3055828246" sldId="355"/>
            <ac:spMk id="56" creationId="{E0D5BFC3-CC43-4491-8925-B757F59F16DF}"/>
          </ac:spMkLst>
        </pc:spChg>
        <pc:spChg chg="add mod">
          <ac:chgData name="Ivy Chipinda" userId="5f5059d2-fa48-4808-a48d-9dabace8d994" providerId="ADAL" clId="{BA451954-E05B-4FAF-9784-5617A437EA60}" dt="2019-12-04T16:48:40.136" v="3086" actId="1076"/>
          <ac:spMkLst>
            <pc:docMk/>
            <pc:sldMk cId="3055828246" sldId="355"/>
            <ac:spMk id="57" creationId="{B7976DA0-C73E-4A5B-A57C-62857B5E49D1}"/>
          </ac:spMkLst>
        </pc:spChg>
        <pc:spChg chg="add mod">
          <ac:chgData name="Ivy Chipinda" userId="5f5059d2-fa48-4808-a48d-9dabace8d994" providerId="ADAL" clId="{BA451954-E05B-4FAF-9784-5617A437EA60}" dt="2019-12-04T16:48:40.136" v="3086" actId="1076"/>
          <ac:spMkLst>
            <pc:docMk/>
            <pc:sldMk cId="3055828246" sldId="355"/>
            <ac:spMk id="58" creationId="{E4D75F6C-8BC3-419F-BE8E-505709E037A3}"/>
          </ac:spMkLst>
        </pc:spChg>
        <pc:spChg chg="add mod">
          <ac:chgData name="Ivy Chipinda" userId="5f5059d2-fa48-4808-a48d-9dabace8d994" providerId="ADAL" clId="{BA451954-E05B-4FAF-9784-5617A437EA60}" dt="2019-12-04T16:48:40.136" v="3086" actId="1076"/>
          <ac:spMkLst>
            <pc:docMk/>
            <pc:sldMk cId="3055828246" sldId="355"/>
            <ac:spMk id="59" creationId="{5F31A3A2-4E89-49D2-AEF3-BD161734A7A0}"/>
          </ac:spMkLst>
        </pc:spChg>
        <pc:spChg chg="add mod">
          <ac:chgData name="Ivy Chipinda" userId="5f5059d2-fa48-4808-a48d-9dabace8d994" providerId="ADAL" clId="{BA451954-E05B-4FAF-9784-5617A437EA60}" dt="2019-12-04T16:48:40.136" v="3086" actId="1076"/>
          <ac:spMkLst>
            <pc:docMk/>
            <pc:sldMk cId="3055828246" sldId="355"/>
            <ac:spMk id="60" creationId="{7FE3D880-5957-4FB2-8F38-7AAD235EAA80}"/>
          </ac:spMkLst>
        </pc:spChg>
        <pc:spChg chg="add mod">
          <ac:chgData name="Ivy Chipinda" userId="5f5059d2-fa48-4808-a48d-9dabace8d994" providerId="ADAL" clId="{BA451954-E05B-4FAF-9784-5617A437EA60}" dt="2019-12-04T16:54:17.278" v="3152" actId="20577"/>
          <ac:spMkLst>
            <pc:docMk/>
            <pc:sldMk cId="3055828246" sldId="355"/>
            <ac:spMk id="63" creationId="{29DC6CC1-9716-4A8B-888C-9A377AED2427}"/>
          </ac:spMkLst>
        </pc:spChg>
        <pc:spChg chg="add">
          <ac:chgData name="Ivy Chipinda" userId="5f5059d2-fa48-4808-a48d-9dabace8d994" providerId="ADAL" clId="{BA451954-E05B-4FAF-9784-5617A437EA60}" dt="2019-12-04T16:58:43.324" v="3162"/>
          <ac:spMkLst>
            <pc:docMk/>
            <pc:sldMk cId="3055828246" sldId="355"/>
            <ac:spMk id="63" creationId="{89F6BAF0-3071-430A-8ED1-EC3734B7101A}"/>
          </ac:spMkLst>
        </pc:spChg>
        <pc:spChg chg="add mod">
          <ac:chgData name="Ivy Chipinda" userId="5f5059d2-fa48-4808-a48d-9dabace8d994" providerId="ADAL" clId="{BA451954-E05B-4FAF-9784-5617A437EA60}" dt="2019-12-04T16:55:56.218" v="3159" actId="1076"/>
          <ac:spMkLst>
            <pc:docMk/>
            <pc:sldMk cId="3055828246" sldId="355"/>
            <ac:spMk id="63" creationId="{ADA5B268-9A44-41CF-A669-37A6EC4275CA}"/>
          </ac:spMkLst>
        </pc:spChg>
        <pc:spChg chg="add mod">
          <ac:chgData name="Ivy Chipinda" userId="5f5059d2-fa48-4808-a48d-9dabace8d994" providerId="ADAL" clId="{BA451954-E05B-4FAF-9784-5617A437EA60}" dt="2019-12-04T16:53:24.047" v="3148" actId="20577"/>
          <ac:spMkLst>
            <pc:docMk/>
            <pc:sldMk cId="3055828246" sldId="355"/>
            <ac:spMk id="63" creationId="{C3EB2798-2DD8-4EBD-83FF-466014C742A1}"/>
          </ac:spMkLst>
        </pc:spChg>
        <pc:spChg chg="add mod">
          <ac:chgData name="Ivy Chipinda" userId="5f5059d2-fa48-4808-a48d-9dabace8d994" providerId="ADAL" clId="{BA451954-E05B-4FAF-9784-5617A437EA60}" dt="2019-12-04T16:51:53.629" v="3144" actId="14100"/>
          <ac:spMkLst>
            <pc:docMk/>
            <pc:sldMk cId="3055828246" sldId="355"/>
            <ac:spMk id="63" creationId="{D055ACB0-4027-4E6B-BC51-7A119C92A7DF}"/>
          </ac:spMkLst>
        </pc:spChg>
        <pc:spChg chg="add mod">
          <ac:chgData name="Ivy Chipinda" userId="5f5059d2-fa48-4808-a48d-9dabace8d994" providerId="ADAL" clId="{BA451954-E05B-4FAF-9784-5617A437EA60}" dt="2019-12-04T16:59:03.251" v="3168" actId="20577"/>
          <ac:spMkLst>
            <pc:docMk/>
            <pc:sldMk cId="3055828246" sldId="355"/>
            <ac:spMk id="63" creationId="{D7BE3EF2-A1BA-423C-9FAE-D8AED0DA0B8B}"/>
          </ac:spMkLst>
        </pc:spChg>
        <pc:spChg chg="add del mod">
          <ac:chgData name="Ivy Chipinda" userId="5f5059d2-fa48-4808-a48d-9dabace8d994" providerId="ADAL" clId="{BA451954-E05B-4FAF-9784-5617A437EA60}" dt="2019-12-04T16:42:13.774" v="3036" actId="478"/>
          <ac:spMkLst>
            <pc:docMk/>
            <pc:sldMk cId="3055828246" sldId="355"/>
            <ac:spMk id="63" creationId="{F1EF69EB-FB67-4902-885B-C508E8B45324}"/>
          </ac:spMkLst>
        </pc:spChg>
        <pc:spChg chg="add mod">
          <ac:chgData name="Ivy Chipinda" userId="5f5059d2-fa48-4808-a48d-9dabace8d994" providerId="ADAL" clId="{BA451954-E05B-4FAF-9784-5617A437EA60}" dt="2019-12-04T16:48:40.136" v="3086" actId="1076"/>
          <ac:spMkLst>
            <pc:docMk/>
            <pc:sldMk cId="3055828246" sldId="355"/>
            <ac:spMk id="64" creationId="{FA925C38-E7E3-4C81-851D-7ED93E376D98}"/>
          </ac:spMkLst>
        </pc:spChg>
        <pc:spChg chg="add mod">
          <ac:chgData name="Ivy Chipinda" userId="5f5059d2-fa48-4808-a48d-9dabace8d994" providerId="ADAL" clId="{BA451954-E05B-4FAF-9784-5617A437EA60}" dt="2019-12-04T16:48:40.136" v="3086" actId="1076"/>
          <ac:spMkLst>
            <pc:docMk/>
            <pc:sldMk cId="3055828246" sldId="355"/>
            <ac:spMk id="65" creationId="{F04B62AB-A072-4F42-8BD0-18CDBFE43CD2}"/>
          </ac:spMkLst>
        </pc:spChg>
        <pc:spChg chg="add del">
          <ac:chgData name="Ivy Chipinda" userId="5f5059d2-fa48-4808-a48d-9dabace8d994" providerId="ADAL" clId="{BA451954-E05B-4FAF-9784-5617A437EA60}" dt="2019-12-04T16:47:06.032" v="3074"/>
          <ac:spMkLst>
            <pc:docMk/>
            <pc:sldMk cId="3055828246" sldId="355"/>
            <ac:spMk id="66" creationId="{00117D55-314E-4A77-B713-F8CB10457339}"/>
          </ac:spMkLst>
        </pc:spChg>
        <pc:spChg chg="add mod">
          <ac:chgData name="Ivy Chipinda" userId="5f5059d2-fa48-4808-a48d-9dabace8d994" providerId="ADAL" clId="{BA451954-E05B-4FAF-9784-5617A437EA60}" dt="2019-12-04T16:48:40.136" v="3086" actId="1076"/>
          <ac:spMkLst>
            <pc:docMk/>
            <pc:sldMk cId="3055828246" sldId="355"/>
            <ac:spMk id="80" creationId="{F232F1DE-51F8-4F0D-ABC4-A74361750B51}"/>
          </ac:spMkLst>
        </pc:spChg>
        <pc:spChg chg="add mod">
          <ac:chgData name="Ivy Chipinda" userId="5f5059d2-fa48-4808-a48d-9dabace8d994" providerId="ADAL" clId="{BA451954-E05B-4FAF-9784-5617A437EA60}" dt="2019-12-04T16:50:59.297" v="3139" actId="1076"/>
          <ac:spMkLst>
            <pc:docMk/>
            <pc:sldMk cId="3055828246" sldId="355"/>
            <ac:spMk id="81" creationId="{C76FF31F-4CF6-445E-887E-7B254C8A0F55}"/>
          </ac:spMkLst>
        </pc:spChg>
        <pc:grpChg chg="add del">
          <ac:chgData name="Ivy Chipinda" userId="5f5059d2-fa48-4808-a48d-9dabace8d994" providerId="ADAL" clId="{BA451954-E05B-4FAF-9784-5617A437EA60}" dt="2019-12-04T05:45:58.385" v="2835"/>
          <ac:grpSpMkLst>
            <pc:docMk/>
            <pc:sldMk cId="3055828246" sldId="355"/>
            <ac:grpSpMk id="53" creationId="{16B58D76-B2CD-4080-9421-5A951A3504D5}"/>
          </ac:grpSpMkLst>
        </pc:grpChg>
        <pc:grpChg chg="add del mod">
          <ac:chgData name="Ivy Chipinda" userId="5f5059d2-fa48-4808-a48d-9dabace8d994" providerId="ADAL" clId="{BA451954-E05B-4FAF-9784-5617A437EA60}" dt="2019-12-04T05:46:49.907" v="2845"/>
          <ac:grpSpMkLst>
            <pc:docMk/>
            <pc:sldMk cId="3055828246" sldId="355"/>
            <ac:grpSpMk id="56" creationId="{803DC4D8-45A6-4EFE-995F-7472EF957E08}"/>
          </ac:grpSpMkLst>
        </pc:grpChg>
        <pc:grpChg chg="add del">
          <ac:chgData name="Ivy Chipinda" userId="5f5059d2-fa48-4808-a48d-9dabace8d994" providerId="ADAL" clId="{BA451954-E05B-4FAF-9784-5617A437EA60}" dt="2019-12-04T05:46:49.907" v="2845"/>
          <ac:grpSpMkLst>
            <pc:docMk/>
            <pc:sldMk cId="3055828246" sldId="355"/>
            <ac:grpSpMk id="59" creationId="{CE0CF311-0E1E-4F44-BA3C-E3D9A1BFF7FF}"/>
          </ac:grpSpMkLst>
        </pc:grpChg>
        <pc:grpChg chg="add">
          <ac:chgData name="Ivy Chipinda" userId="5f5059d2-fa48-4808-a48d-9dabace8d994" providerId="ADAL" clId="{BA451954-E05B-4FAF-9784-5617A437EA60}" dt="2019-12-04T05:47:17.655" v="2846"/>
          <ac:grpSpMkLst>
            <pc:docMk/>
            <pc:sldMk cId="3055828246" sldId="355"/>
            <ac:grpSpMk id="67" creationId="{643A7F0A-2484-44A2-A35B-BB57CAAF70FC}"/>
          </ac:grpSpMkLst>
        </pc:grpChg>
        <pc:picChg chg="mod">
          <ac:chgData name="Ivy Chipinda" userId="5f5059d2-fa48-4808-a48d-9dabace8d994" providerId="ADAL" clId="{BA451954-E05B-4FAF-9784-5617A437EA60}" dt="2019-12-04T16:48:40.136" v="3086" actId="1076"/>
          <ac:picMkLst>
            <pc:docMk/>
            <pc:sldMk cId="3055828246" sldId="355"/>
            <ac:picMk id="4" creationId="{70C31385-A286-43C3-BDA2-86A28884EDE5}"/>
          </ac:picMkLst>
        </pc:picChg>
        <pc:picChg chg="mod">
          <ac:chgData name="Ivy Chipinda" userId="5f5059d2-fa48-4808-a48d-9dabace8d994" providerId="ADAL" clId="{BA451954-E05B-4FAF-9784-5617A437EA60}" dt="2019-12-04T16:48:40.136" v="3086" actId="1076"/>
          <ac:picMkLst>
            <pc:docMk/>
            <pc:sldMk cId="3055828246" sldId="355"/>
            <ac:picMk id="8" creationId="{D352E0BF-15CD-4F6C-AF3A-380AAACBD332}"/>
          </ac:picMkLst>
        </pc:picChg>
        <pc:picChg chg="mod">
          <ac:chgData name="Ivy Chipinda" userId="5f5059d2-fa48-4808-a48d-9dabace8d994" providerId="ADAL" clId="{BA451954-E05B-4FAF-9784-5617A437EA60}" dt="2019-12-04T16:48:40.136" v="3086" actId="1076"/>
          <ac:picMkLst>
            <pc:docMk/>
            <pc:sldMk cId="3055828246" sldId="355"/>
            <ac:picMk id="11" creationId="{72255E3B-26DC-436C-B02B-48EA5E68521D}"/>
          </ac:picMkLst>
        </pc:picChg>
        <pc:picChg chg="add mod">
          <ac:chgData name="Ivy Chipinda" userId="5f5059d2-fa48-4808-a48d-9dabace8d994" providerId="ADAL" clId="{BA451954-E05B-4FAF-9784-5617A437EA60}" dt="2019-12-04T16:48:40.136" v="3086" actId="1076"/>
          <ac:picMkLst>
            <pc:docMk/>
            <pc:sldMk cId="3055828246" sldId="355"/>
            <ac:picMk id="12" creationId="{46B4F880-5A05-4C85-A86B-3857D73198EE}"/>
          </ac:picMkLst>
        </pc:picChg>
        <pc:picChg chg="mod">
          <ac:chgData name="Ivy Chipinda" userId="5f5059d2-fa48-4808-a48d-9dabace8d994" providerId="ADAL" clId="{BA451954-E05B-4FAF-9784-5617A437EA60}" dt="2019-12-04T16:48:40.136" v="3086" actId="1076"/>
          <ac:picMkLst>
            <pc:docMk/>
            <pc:sldMk cId="3055828246" sldId="355"/>
            <ac:picMk id="14" creationId="{40ABC9A1-8863-4246-9421-673CA911AB4D}"/>
          </ac:picMkLst>
        </pc:picChg>
        <pc:picChg chg="mod">
          <ac:chgData name="Ivy Chipinda" userId="5f5059d2-fa48-4808-a48d-9dabace8d994" providerId="ADAL" clId="{BA451954-E05B-4FAF-9784-5617A437EA60}" dt="2019-12-04T16:48:40.136" v="3086" actId="1076"/>
          <ac:picMkLst>
            <pc:docMk/>
            <pc:sldMk cId="3055828246" sldId="355"/>
            <ac:picMk id="17" creationId="{F4725E08-86B8-4B06-9174-D91E5FDA4D29}"/>
          </ac:picMkLst>
        </pc:picChg>
        <pc:picChg chg="mod">
          <ac:chgData name="Ivy Chipinda" userId="5f5059d2-fa48-4808-a48d-9dabace8d994" providerId="ADAL" clId="{BA451954-E05B-4FAF-9784-5617A437EA60}" dt="2019-12-04T16:48:40.136" v="3086" actId="1076"/>
          <ac:picMkLst>
            <pc:docMk/>
            <pc:sldMk cId="3055828246" sldId="355"/>
            <ac:picMk id="20" creationId="{5AEC8A17-0E9D-44EC-9363-23B79348B391}"/>
          </ac:picMkLst>
        </pc:picChg>
        <pc:picChg chg="mod">
          <ac:chgData name="Ivy Chipinda" userId="5f5059d2-fa48-4808-a48d-9dabace8d994" providerId="ADAL" clId="{BA451954-E05B-4FAF-9784-5617A437EA60}" dt="2019-12-04T16:48:40.136" v="3086" actId="1076"/>
          <ac:picMkLst>
            <pc:docMk/>
            <pc:sldMk cId="3055828246" sldId="355"/>
            <ac:picMk id="27" creationId="{010F91C8-B0BD-470B-B898-416EB200BC9C}"/>
          </ac:picMkLst>
        </pc:picChg>
        <pc:picChg chg="mod">
          <ac:chgData name="Ivy Chipinda" userId="5f5059d2-fa48-4808-a48d-9dabace8d994" providerId="ADAL" clId="{BA451954-E05B-4FAF-9784-5617A437EA60}" dt="2019-12-04T16:48:40.136" v="3086" actId="1076"/>
          <ac:picMkLst>
            <pc:docMk/>
            <pc:sldMk cId="3055828246" sldId="355"/>
            <ac:picMk id="28" creationId="{B9D80F98-8140-4DE8-8CDD-54611D082B26}"/>
          </ac:picMkLst>
        </pc:picChg>
        <pc:picChg chg="mod">
          <ac:chgData name="Ivy Chipinda" userId="5f5059d2-fa48-4808-a48d-9dabace8d994" providerId="ADAL" clId="{BA451954-E05B-4FAF-9784-5617A437EA60}" dt="2019-12-04T16:48:40.136" v="3086" actId="1076"/>
          <ac:picMkLst>
            <pc:docMk/>
            <pc:sldMk cId="3055828246" sldId="355"/>
            <ac:picMk id="29" creationId="{2BD49432-B36D-48B7-9552-8D2348BC0BCF}"/>
          </ac:picMkLst>
        </pc:picChg>
        <pc:picChg chg="mod">
          <ac:chgData name="Ivy Chipinda" userId="5f5059d2-fa48-4808-a48d-9dabace8d994" providerId="ADAL" clId="{BA451954-E05B-4FAF-9784-5617A437EA60}" dt="2019-12-04T16:50:03.941" v="3132" actId="1076"/>
          <ac:picMkLst>
            <pc:docMk/>
            <pc:sldMk cId="3055828246" sldId="355"/>
            <ac:picMk id="30" creationId="{56A29F95-5D2E-4FED-AB17-58DA70CE80A8}"/>
          </ac:picMkLst>
        </pc:picChg>
        <pc:picChg chg="mod">
          <ac:chgData name="Ivy Chipinda" userId="5f5059d2-fa48-4808-a48d-9dabace8d994" providerId="ADAL" clId="{BA451954-E05B-4FAF-9784-5617A437EA60}" dt="2019-12-04T16:48:40.136" v="3086" actId="1076"/>
          <ac:picMkLst>
            <pc:docMk/>
            <pc:sldMk cId="3055828246" sldId="355"/>
            <ac:picMk id="31" creationId="{32DC9C1A-B5C1-47F7-9A73-F8990DEFCA1A}"/>
          </ac:picMkLst>
        </pc:picChg>
        <pc:picChg chg="del mod">
          <ac:chgData name="Ivy Chipinda" userId="5f5059d2-fa48-4808-a48d-9dabace8d994" providerId="ADAL" clId="{BA451954-E05B-4FAF-9784-5617A437EA60}" dt="2019-12-04T16:17:30.451" v="2959" actId="478"/>
          <ac:picMkLst>
            <pc:docMk/>
            <pc:sldMk cId="3055828246" sldId="355"/>
            <ac:picMk id="33" creationId="{6CF26A49-63BB-4B71-8D82-634E00FD3675}"/>
          </ac:picMkLst>
        </pc:picChg>
        <pc:picChg chg="del mod">
          <ac:chgData name="Ivy Chipinda" userId="5f5059d2-fa48-4808-a48d-9dabace8d994" providerId="ADAL" clId="{BA451954-E05B-4FAF-9784-5617A437EA60}" dt="2019-12-04T16:17:37.401" v="2962" actId="478"/>
          <ac:picMkLst>
            <pc:docMk/>
            <pc:sldMk cId="3055828246" sldId="355"/>
            <ac:picMk id="35" creationId="{1BAEFFC2-5325-409E-9DEE-1747CECD7CD5}"/>
          </ac:picMkLst>
        </pc:picChg>
        <pc:picChg chg="del mod">
          <ac:chgData name="Ivy Chipinda" userId="5f5059d2-fa48-4808-a48d-9dabace8d994" providerId="ADAL" clId="{BA451954-E05B-4FAF-9784-5617A437EA60}" dt="2019-12-04T16:17:41.504" v="2964" actId="478"/>
          <ac:picMkLst>
            <pc:docMk/>
            <pc:sldMk cId="3055828246" sldId="355"/>
            <ac:picMk id="37" creationId="{45A0555F-2C24-4EB1-BEBB-E774B71422C5}"/>
          </ac:picMkLst>
        </pc:picChg>
        <pc:picChg chg="del mod">
          <ac:chgData name="Ivy Chipinda" userId="5f5059d2-fa48-4808-a48d-9dabace8d994" providerId="ADAL" clId="{BA451954-E05B-4FAF-9784-5617A437EA60}" dt="2019-12-04T16:17:45.713" v="2966" actId="478"/>
          <ac:picMkLst>
            <pc:docMk/>
            <pc:sldMk cId="3055828246" sldId="355"/>
            <ac:picMk id="39" creationId="{484B679A-F9BE-417A-96EB-426F83F1035A}"/>
          </ac:picMkLst>
        </pc:picChg>
        <pc:picChg chg="mod">
          <ac:chgData name="Ivy Chipinda" userId="5f5059d2-fa48-4808-a48d-9dabace8d994" providerId="ADAL" clId="{BA451954-E05B-4FAF-9784-5617A437EA60}" dt="2019-12-04T16:59:25.355" v="3172" actId="1076"/>
          <ac:picMkLst>
            <pc:docMk/>
            <pc:sldMk cId="3055828246" sldId="355"/>
            <ac:picMk id="41" creationId="{75648D2C-0AFC-40F0-93B0-ADF7B4930D4D}"/>
          </ac:picMkLst>
        </pc:picChg>
        <pc:picChg chg="add del mod">
          <ac:chgData name="Ivy Chipinda" userId="5f5059d2-fa48-4808-a48d-9dabace8d994" providerId="ADAL" clId="{BA451954-E05B-4FAF-9784-5617A437EA60}" dt="2019-12-04T05:45:40.058" v="2832" actId="478"/>
          <ac:picMkLst>
            <pc:docMk/>
            <pc:sldMk cId="3055828246" sldId="355"/>
            <ac:picMk id="43" creationId="{374B703A-4A6D-48B6-8F92-74E5029B4127}"/>
          </ac:picMkLst>
        </pc:picChg>
        <pc:picChg chg="add del mod">
          <ac:chgData name="Ivy Chipinda" userId="5f5059d2-fa48-4808-a48d-9dabace8d994" providerId="ADAL" clId="{BA451954-E05B-4FAF-9784-5617A437EA60}" dt="2019-12-04T04:51:44.445" v="2695" actId="478"/>
          <ac:picMkLst>
            <pc:docMk/>
            <pc:sldMk cId="3055828246" sldId="355"/>
            <ac:picMk id="45" creationId="{3020EC4D-F59E-4B17-8FB2-E0F30A72B78A}"/>
          </ac:picMkLst>
        </pc:picChg>
        <pc:picChg chg="add del mod">
          <ac:chgData name="Ivy Chipinda" userId="5f5059d2-fa48-4808-a48d-9dabace8d994" providerId="ADAL" clId="{BA451954-E05B-4FAF-9784-5617A437EA60}" dt="2019-12-04T04:55:02.401" v="2746" actId="478"/>
          <ac:picMkLst>
            <pc:docMk/>
            <pc:sldMk cId="3055828246" sldId="355"/>
            <ac:picMk id="46" creationId="{188DC3D1-35FA-4B69-A5F3-C9D4717DB4D3}"/>
          </ac:picMkLst>
        </pc:picChg>
        <pc:picChg chg="add mod">
          <ac:chgData name="Ivy Chipinda" userId="5f5059d2-fa48-4808-a48d-9dabace8d994" providerId="ADAL" clId="{BA451954-E05B-4FAF-9784-5617A437EA60}" dt="2019-12-04T16:48:40.136" v="3086" actId="1076"/>
          <ac:picMkLst>
            <pc:docMk/>
            <pc:sldMk cId="3055828246" sldId="355"/>
            <ac:picMk id="53" creationId="{438B916B-70BF-423D-9995-8F99F5CAC8A6}"/>
          </ac:picMkLst>
        </pc:picChg>
        <pc:picChg chg="add mod">
          <ac:chgData name="Ivy Chipinda" userId="5f5059d2-fa48-4808-a48d-9dabace8d994" providerId="ADAL" clId="{BA451954-E05B-4FAF-9784-5617A437EA60}" dt="2019-12-04T16:48:40.136" v="3086" actId="1076"/>
          <ac:picMkLst>
            <pc:docMk/>
            <pc:sldMk cId="3055828246" sldId="355"/>
            <ac:picMk id="54" creationId="{7C8F72F5-807B-4F77-A07C-64B6328CB677}"/>
          </ac:picMkLst>
        </pc:picChg>
        <pc:picChg chg="add mod">
          <ac:chgData name="Ivy Chipinda" userId="5f5059d2-fa48-4808-a48d-9dabace8d994" providerId="ADAL" clId="{BA451954-E05B-4FAF-9784-5617A437EA60}" dt="2019-12-04T16:48:40.136" v="3086" actId="1076"/>
          <ac:picMkLst>
            <pc:docMk/>
            <pc:sldMk cId="3055828246" sldId="355"/>
            <ac:picMk id="61" creationId="{3471C30B-A604-4652-B497-46AFC4E4E6F6}"/>
          </ac:picMkLst>
        </pc:picChg>
        <pc:picChg chg="add mod">
          <ac:chgData name="Ivy Chipinda" userId="5f5059d2-fa48-4808-a48d-9dabace8d994" providerId="ADAL" clId="{BA451954-E05B-4FAF-9784-5617A437EA60}" dt="2019-12-04T16:48:40.136" v="3086" actId="1076"/>
          <ac:picMkLst>
            <pc:docMk/>
            <pc:sldMk cId="3055828246" sldId="355"/>
            <ac:picMk id="62" creationId="{0BF1F4A5-FAD3-4764-9B24-AA333B4633D2}"/>
          </ac:picMkLst>
        </pc:picChg>
        <pc:picChg chg="add del mod">
          <ac:chgData name="Ivy Chipinda" userId="5f5059d2-fa48-4808-a48d-9dabace8d994" providerId="ADAL" clId="{BA451954-E05B-4FAF-9784-5617A437EA60}" dt="2019-12-04T16:48:10.713" v="3085" actId="478"/>
          <ac:picMkLst>
            <pc:docMk/>
            <pc:sldMk cId="3055828246" sldId="355"/>
            <ac:picMk id="79" creationId="{501E3278-0064-458B-A848-57F145D55678}"/>
          </ac:picMkLst>
        </pc:picChg>
        <pc:cxnChg chg="mod">
          <ac:chgData name="Ivy Chipinda" userId="5f5059d2-fa48-4808-a48d-9dabace8d994" providerId="ADAL" clId="{BA451954-E05B-4FAF-9784-5617A437EA60}" dt="2019-12-04T16:48:40.136" v="3086" actId="1076"/>
          <ac:cxnSpMkLst>
            <pc:docMk/>
            <pc:sldMk cId="3055828246" sldId="355"/>
            <ac:cxnSpMk id="7" creationId="{CC760D47-8400-40D7-B7FC-01C3F3E6C7BA}"/>
          </ac:cxnSpMkLst>
        </pc:cxnChg>
        <pc:cxnChg chg="mod">
          <ac:chgData name="Ivy Chipinda" userId="5f5059d2-fa48-4808-a48d-9dabace8d994" providerId="ADAL" clId="{BA451954-E05B-4FAF-9784-5617A437EA60}" dt="2019-12-04T16:48:40.136" v="3086" actId="1076"/>
          <ac:cxnSpMkLst>
            <pc:docMk/>
            <pc:sldMk cId="3055828246" sldId="355"/>
            <ac:cxnSpMk id="10" creationId="{73686A2E-8107-4C6D-B6E9-8C54D6ECB4B6}"/>
          </ac:cxnSpMkLst>
        </pc:cxnChg>
        <pc:cxnChg chg="mod">
          <ac:chgData name="Ivy Chipinda" userId="5f5059d2-fa48-4808-a48d-9dabace8d994" providerId="ADAL" clId="{BA451954-E05B-4FAF-9784-5617A437EA60}" dt="2019-12-04T16:48:40.136" v="3086" actId="1076"/>
          <ac:cxnSpMkLst>
            <pc:docMk/>
            <pc:sldMk cId="3055828246" sldId="355"/>
            <ac:cxnSpMk id="13" creationId="{9C00E127-1966-431F-ADF4-347366355D96}"/>
          </ac:cxnSpMkLst>
        </pc:cxnChg>
        <pc:cxnChg chg="mod">
          <ac:chgData name="Ivy Chipinda" userId="5f5059d2-fa48-4808-a48d-9dabace8d994" providerId="ADAL" clId="{BA451954-E05B-4FAF-9784-5617A437EA60}" dt="2019-12-04T16:48:40.136" v="3086" actId="1076"/>
          <ac:cxnSpMkLst>
            <pc:docMk/>
            <pc:sldMk cId="3055828246" sldId="355"/>
            <ac:cxnSpMk id="16" creationId="{2142A5F5-CB74-4B44-8380-DA4B59D387F7}"/>
          </ac:cxnSpMkLst>
        </pc:cxnChg>
        <pc:cxnChg chg="mod">
          <ac:chgData name="Ivy Chipinda" userId="5f5059d2-fa48-4808-a48d-9dabace8d994" providerId="ADAL" clId="{BA451954-E05B-4FAF-9784-5617A437EA60}" dt="2019-12-04T16:48:40.136" v="3086" actId="1076"/>
          <ac:cxnSpMkLst>
            <pc:docMk/>
            <pc:sldMk cId="3055828246" sldId="355"/>
            <ac:cxnSpMk id="19" creationId="{299B63CB-0CE0-4493-B1E0-8D2E37CF6C76}"/>
          </ac:cxnSpMkLst>
        </pc:cxnChg>
        <pc:cxnChg chg="del mod">
          <ac:chgData name="Ivy Chipinda" userId="5f5059d2-fa48-4808-a48d-9dabace8d994" providerId="ADAL" clId="{BA451954-E05B-4FAF-9784-5617A437EA60}" dt="2019-12-04T16:17:32.179" v="2960" actId="478"/>
          <ac:cxnSpMkLst>
            <pc:docMk/>
            <pc:sldMk cId="3055828246" sldId="355"/>
            <ac:cxnSpMk id="32" creationId="{E35BD0EF-0667-408F-B4CD-1FCFEB3EC9FA}"/>
          </ac:cxnSpMkLst>
        </pc:cxnChg>
        <pc:cxnChg chg="del mod">
          <ac:chgData name="Ivy Chipinda" userId="5f5059d2-fa48-4808-a48d-9dabace8d994" providerId="ADAL" clId="{BA451954-E05B-4FAF-9784-5617A437EA60}" dt="2019-12-04T16:17:35.298" v="2961" actId="478"/>
          <ac:cxnSpMkLst>
            <pc:docMk/>
            <pc:sldMk cId="3055828246" sldId="355"/>
            <ac:cxnSpMk id="34" creationId="{E015EA1B-DF3B-4369-81F6-D7897FDEBB86}"/>
          </ac:cxnSpMkLst>
        </pc:cxnChg>
        <pc:cxnChg chg="del mod">
          <ac:chgData name="Ivy Chipinda" userId="5f5059d2-fa48-4808-a48d-9dabace8d994" providerId="ADAL" clId="{BA451954-E05B-4FAF-9784-5617A437EA60}" dt="2019-12-04T16:17:39.820" v="2963" actId="478"/>
          <ac:cxnSpMkLst>
            <pc:docMk/>
            <pc:sldMk cId="3055828246" sldId="355"/>
            <ac:cxnSpMk id="36" creationId="{84E55566-EFEF-423A-95DD-6AC60F0C65BB}"/>
          </ac:cxnSpMkLst>
        </pc:cxnChg>
        <pc:cxnChg chg="del mod">
          <ac:chgData name="Ivy Chipinda" userId="5f5059d2-fa48-4808-a48d-9dabace8d994" providerId="ADAL" clId="{BA451954-E05B-4FAF-9784-5617A437EA60}" dt="2019-12-04T16:17:44.187" v="2965" actId="478"/>
          <ac:cxnSpMkLst>
            <pc:docMk/>
            <pc:sldMk cId="3055828246" sldId="355"/>
            <ac:cxnSpMk id="38" creationId="{680C7690-0DF0-4CAA-B0B7-8F5AB6C9ED2D}"/>
          </ac:cxnSpMkLst>
        </pc:cxnChg>
        <pc:cxnChg chg="mod">
          <ac:chgData name="Ivy Chipinda" userId="5f5059d2-fa48-4808-a48d-9dabace8d994" providerId="ADAL" clId="{BA451954-E05B-4FAF-9784-5617A437EA60}" dt="2019-12-04T16:59:07.570" v="3169" actId="1076"/>
          <ac:cxnSpMkLst>
            <pc:docMk/>
            <pc:sldMk cId="3055828246" sldId="355"/>
            <ac:cxnSpMk id="40" creationId="{D738D2AD-81B8-4FDA-AF1E-C83D3B05FC1F}"/>
          </ac:cxnSpMkLst>
        </pc:cxnChg>
        <pc:cxnChg chg="add del mod">
          <ac:chgData name="Ivy Chipinda" userId="5f5059d2-fa48-4808-a48d-9dabace8d994" providerId="ADAL" clId="{BA451954-E05B-4FAF-9784-5617A437EA60}" dt="2019-12-04T05:45:41.739" v="2833" actId="478"/>
          <ac:cxnSpMkLst>
            <pc:docMk/>
            <pc:sldMk cId="3055828246" sldId="355"/>
            <ac:cxnSpMk id="47" creationId="{7F0CEA68-4C56-4AC3-95D7-E98EE054B69B}"/>
          </ac:cxnSpMkLst>
        </pc:cxnChg>
        <pc:cxnChg chg="add del mod">
          <ac:chgData name="Ivy Chipinda" userId="5f5059d2-fa48-4808-a48d-9dabace8d994" providerId="ADAL" clId="{BA451954-E05B-4FAF-9784-5617A437EA60}" dt="2019-12-04T05:00:22.300" v="2778" actId="478"/>
          <ac:cxnSpMkLst>
            <pc:docMk/>
            <pc:sldMk cId="3055828246" sldId="355"/>
            <ac:cxnSpMk id="52" creationId="{3035C738-4156-4A45-B651-09B5555832EB}"/>
          </ac:cxnSpMkLst>
        </pc:cxnChg>
      </pc:sldChg>
      <pc:sldChg chg="del modNotesTx">
        <pc:chgData name="Ivy Chipinda" userId="5f5059d2-fa48-4808-a48d-9dabace8d994" providerId="ADAL" clId="{BA451954-E05B-4FAF-9784-5617A437EA60}" dt="2019-12-04T05:03:40.272" v="2798" actId="47"/>
        <pc:sldMkLst>
          <pc:docMk/>
          <pc:sldMk cId="1818848746" sldId="356"/>
        </pc:sldMkLst>
      </pc:sldChg>
      <pc:sldChg chg="delSp">
        <pc:chgData name="Ivy Chipinda" userId="5f5059d2-fa48-4808-a48d-9dabace8d994" providerId="ADAL" clId="{BA451954-E05B-4FAF-9784-5617A437EA60}" dt="2019-12-04T01:39:49.208" v="2673" actId="478"/>
        <pc:sldMkLst>
          <pc:docMk/>
          <pc:sldMk cId="115361040" sldId="359"/>
        </pc:sldMkLst>
        <pc:picChg chg="del">
          <ac:chgData name="Ivy Chipinda" userId="5f5059d2-fa48-4808-a48d-9dabace8d994" providerId="ADAL" clId="{BA451954-E05B-4FAF-9784-5617A437EA60}" dt="2019-12-04T01:39:49.208" v="2673" actId="478"/>
          <ac:picMkLst>
            <pc:docMk/>
            <pc:sldMk cId="115361040" sldId="359"/>
            <ac:picMk id="34" creationId="{B6351833-6C8C-4625-89E5-EEEB82D85048}"/>
          </ac:picMkLst>
        </pc:picChg>
      </pc:sldChg>
      <pc:sldChg chg="delSp">
        <pc:chgData name="Ivy Chipinda" userId="5f5059d2-fa48-4808-a48d-9dabace8d994" providerId="ADAL" clId="{BA451954-E05B-4FAF-9784-5617A437EA60}" dt="2019-12-04T01:39:40.954" v="2672" actId="478"/>
        <pc:sldMkLst>
          <pc:docMk/>
          <pc:sldMk cId="2060531313" sldId="360"/>
        </pc:sldMkLst>
        <pc:picChg chg="del">
          <ac:chgData name="Ivy Chipinda" userId="5f5059d2-fa48-4808-a48d-9dabace8d994" providerId="ADAL" clId="{BA451954-E05B-4FAF-9784-5617A437EA60}" dt="2019-12-04T01:39:40.954" v="2672" actId="478"/>
          <ac:picMkLst>
            <pc:docMk/>
            <pc:sldMk cId="2060531313" sldId="360"/>
            <ac:picMk id="3" creationId="{1EA25387-9A1F-4F11-88B9-6D2E2274BC6B}"/>
          </ac:picMkLst>
        </pc:picChg>
      </pc:sldChg>
      <pc:sldChg chg="addSp delSp modSp add modAnim">
        <pc:chgData name="Ivy Chipinda" userId="5f5059d2-fa48-4808-a48d-9dabace8d994" providerId="ADAL" clId="{BA451954-E05B-4FAF-9784-5617A437EA60}" dt="2019-12-04T17:38:24.095" v="3393" actId="207"/>
        <pc:sldMkLst>
          <pc:docMk/>
          <pc:sldMk cId="1964652036" sldId="364"/>
        </pc:sldMkLst>
        <pc:spChg chg="add mod">
          <ac:chgData name="Ivy Chipinda" userId="5f5059d2-fa48-4808-a48d-9dabace8d994" providerId="ADAL" clId="{BA451954-E05B-4FAF-9784-5617A437EA60}" dt="2019-12-04T17:37:51.177" v="3392" actId="1076"/>
          <ac:spMkLst>
            <pc:docMk/>
            <pc:sldMk cId="1964652036" sldId="364"/>
            <ac:spMk id="3" creationId="{016CE1BD-CAB3-4091-B5BC-11B8A81285BA}"/>
          </ac:spMkLst>
        </pc:spChg>
        <pc:spChg chg="add mod">
          <ac:chgData name="Ivy Chipinda" userId="5f5059d2-fa48-4808-a48d-9dabace8d994" providerId="ADAL" clId="{BA451954-E05B-4FAF-9784-5617A437EA60}" dt="2019-12-04T17:04:22.684" v="3220" actId="13822"/>
          <ac:spMkLst>
            <pc:docMk/>
            <pc:sldMk cId="1964652036" sldId="364"/>
            <ac:spMk id="5" creationId="{BFFCCB15-D2F0-4524-90D8-81CCB331908E}"/>
          </ac:spMkLst>
        </pc:spChg>
        <pc:spChg chg="add mod">
          <ac:chgData name="Ivy Chipinda" userId="5f5059d2-fa48-4808-a48d-9dabace8d994" providerId="ADAL" clId="{BA451954-E05B-4FAF-9784-5617A437EA60}" dt="2019-12-04T17:05:34.054" v="3240" actId="1076"/>
          <ac:spMkLst>
            <pc:docMk/>
            <pc:sldMk cId="1964652036" sldId="364"/>
            <ac:spMk id="9" creationId="{EC6BE63B-B249-4B2B-A075-593B7B3FFA9A}"/>
          </ac:spMkLst>
        </pc:spChg>
        <pc:spChg chg="del">
          <ac:chgData name="Ivy Chipinda" userId="5f5059d2-fa48-4808-a48d-9dabace8d994" providerId="ADAL" clId="{BA451954-E05B-4FAF-9784-5617A437EA60}" dt="2019-12-04T17:03:31.653" v="3214" actId="478"/>
          <ac:spMkLst>
            <pc:docMk/>
            <pc:sldMk cId="1964652036" sldId="364"/>
            <ac:spMk id="18" creationId="{1AAEF31F-C219-4DA0-9BD8-F915D7231B53}"/>
          </ac:spMkLst>
        </pc:spChg>
        <pc:spChg chg="mod">
          <ac:chgData name="Ivy Chipinda" userId="5f5059d2-fa48-4808-a48d-9dabace8d994" providerId="ADAL" clId="{BA451954-E05B-4FAF-9784-5617A437EA60}" dt="2019-12-04T16:59:54.407" v="3177" actId="1076"/>
          <ac:spMkLst>
            <pc:docMk/>
            <pc:sldMk cId="1964652036" sldId="364"/>
            <ac:spMk id="56" creationId="{E0D5BFC3-CC43-4491-8925-B757F59F16DF}"/>
          </ac:spMkLst>
        </pc:spChg>
        <pc:spChg chg="add mod">
          <ac:chgData name="Ivy Chipinda" userId="5f5059d2-fa48-4808-a48d-9dabace8d994" providerId="ADAL" clId="{BA451954-E05B-4FAF-9784-5617A437EA60}" dt="2019-12-04T17:00:09.919" v="3182" actId="20577"/>
          <ac:spMkLst>
            <pc:docMk/>
            <pc:sldMk cId="1964652036" sldId="364"/>
            <ac:spMk id="63" creationId="{AEE95D85-CB41-404B-852B-D11D803D4347}"/>
          </ac:spMkLst>
        </pc:spChg>
        <pc:spChg chg="add mod">
          <ac:chgData name="Ivy Chipinda" userId="5f5059d2-fa48-4808-a48d-9dabace8d994" providerId="ADAL" clId="{BA451954-E05B-4FAF-9784-5617A437EA60}" dt="2019-12-04T17:01:30.172" v="3194" actId="1076"/>
          <ac:spMkLst>
            <pc:docMk/>
            <pc:sldMk cId="1964652036" sldId="364"/>
            <ac:spMk id="64" creationId="{9CDDE6DB-C3BF-4CCC-ADFE-4F7D5E88C330}"/>
          </ac:spMkLst>
        </pc:spChg>
        <pc:spChg chg="add mod">
          <ac:chgData name="Ivy Chipinda" userId="5f5059d2-fa48-4808-a48d-9dabace8d994" providerId="ADAL" clId="{BA451954-E05B-4FAF-9784-5617A437EA60}" dt="2019-12-04T17:38:24.095" v="3393" actId="207"/>
          <ac:spMkLst>
            <pc:docMk/>
            <pc:sldMk cId="1964652036" sldId="364"/>
            <ac:spMk id="65" creationId="{8AFEBD25-BE30-47A7-9356-A9228292796E}"/>
          </ac:spMkLst>
        </pc:spChg>
        <pc:spChg chg="add del">
          <ac:chgData name="Ivy Chipinda" userId="5f5059d2-fa48-4808-a48d-9dabace8d994" providerId="ADAL" clId="{BA451954-E05B-4FAF-9784-5617A437EA60}" dt="2019-12-04T17:02:07.098" v="3208"/>
          <ac:spMkLst>
            <pc:docMk/>
            <pc:sldMk cId="1964652036" sldId="364"/>
            <ac:spMk id="66" creationId="{1053ACCB-D8C8-4D95-A99E-B77CDED8C4EB}"/>
          </ac:spMkLst>
        </pc:spChg>
        <pc:spChg chg="add del">
          <ac:chgData name="Ivy Chipinda" userId="5f5059d2-fa48-4808-a48d-9dabace8d994" providerId="ADAL" clId="{BA451954-E05B-4FAF-9784-5617A437EA60}" dt="2019-12-04T17:02:36.100" v="3210"/>
          <ac:spMkLst>
            <pc:docMk/>
            <pc:sldMk cId="1964652036" sldId="364"/>
            <ac:spMk id="79" creationId="{43DBE706-E209-4CE4-B3E7-4626C8A296C9}"/>
          </ac:spMkLst>
        </pc:spChg>
        <pc:picChg chg="mod">
          <ac:chgData name="Ivy Chipinda" userId="5f5059d2-fa48-4808-a48d-9dabace8d994" providerId="ADAL" clId="{BA451954-E05B-4FAF-9784-5617A437EA60}" dt="2019-12-04T17:00:24.690" v="3183" actId="1076"/>
          <ac:picMkLst>
            <pc:docMk/>
            <pc:sldMk cId="1964652036" sldId="364"/>
            <ac:picMk id="41" creationId="{75648D2C-0AFC-40F0-93B0-ADF7B4930D4D}"/>
          </ac:picMkLst>
        </pc:picChg>
        <pc:cxnChg chg="mod">
          <ac:chgData name="Ivy Chipinda" userId="5f5059d2-fa48-4808-a48d-9dabace8d994" providerId="ADAL" clId="{BA451954-E05B-4FAF-9784-5617A437EA60}" dt="2019-12-04T17:00:24.690" v="3183" actId="1076"/>
          <ac:cxnSpMkLst>
            <pc:docMk/>
            <pc:sldMk cId="1964652036" sldId="364"/>
            <ac:cxnSpMk id="40" creationId="{D738D2AD-81B8-4FDA-AF1E-C83D3B05FC1F}"/>
          </ac:cxnSpMkLst>
        </pc:cxnChg>
      </pc:sldChg>
      <pc:sldChg chg="add del">
        <pc:chgData name="Ivy Chipinda" userId="5f5059d2-fa48-4808-a48d-9dabace8d994" providerId="ADAL" clId="{BA451954-E05B-4FAF-9784-5617A437EA60}" dt="2019-12-04T17:30:42.593" v="3386" actId="47"/>
        <pc:sldMkLst>
          <pc:docMk/>
          <pc:sldMk cId="1355341051" sldId="365"/>
        </pc:sldMkLst>
      </pc:sldChg>
      <pc:sldChg chg="add del">
        <pc:chgData name="Ivy Chipinda" userId="5f5059d2-fa48-4808-a48d-9dabace8d994" providerId="ADAL" clId="{BA451954-E05B-4FAF-9784-5617A437EA60}" dt="2019-12-04T17:30:44.134" v="3387" actId="47"/>
        <pc:sldMkLst>
          <pc:docMk/>
          <pc:sldMk cId="2444978749" sldId="366"/>
        </pc:sldMkLst>
      </pc:sldChg>
    </pc:docChg>
  </pc:docChgLst>
  <pc:docChgLst>
    <pc:chgData name="Adam Marquardt" userId="381afa4b-5444-4591-892c-5f16dff0572f" providerId="ADAL" clId="{B469E63B-DFAC-4DE8-B271-407894EC1A85}"/>
    <pc:docChg chg="undo redo custSel addSld delSld modSld sldOrd modSection">
      <pc:chgData name="Adam Marquardt" userId="381afa4b-5444-4591-892c-5f16dff0572f" providerId="ADAL" clId="{B469E63B-DFAC-4DE8-B271-407894EC1A85}" dt="2019-12-04T16:31:45.494" v="6708" actId="478"/>
      <pc:docMkLst>
        <pc:docMk/>
      </pc:docMkLst>
      <pc:sldChg chg="addSp delSp modSp">
        <pc:chgData name="Adam Marquardt" userId="381afa4b-5444-4591-892c-5f16dff0572f" providerId="ADAL" clId="{B469E63B-DFAC-4DE8-B271-407894EC1A85}" dt="2019-12-03T06:05:39.356" v="5574" actId="20577"/>
        <pc:sldMkLst>
          <pc:docMk/>
          <pc:sldMk cId="109857222" sldId="256"/>
        </pc:sldMkLst>
        <pc:spChg chg="mod">
          <ac:chgData name="Adam Marquardt" userId="381afa4b-5444-4591-892c-5f16dff0572f" providerId="ADAL" clId="{B469E63B-DFAC-4DE8-B271-407894EC1A85}" dt="2019-11-13T15:48:18.099" v="71" actId="20577"/>
          <ac:spMkLst>
            <pc:docMk/>
            <pc:sldMk cId="109857222" sldId="256"/>
            <ac:spMk id="2" creationId="{00000000-0000-0000-0000-000000000000}"/>
          </ac:spMkLst>
        </pc:spChg>
        <pc:spChg chg="mod">
          <ac:chgData name="Adam Marquardt" userId="381afa4b-5444-4591-892c-5f16dff0572f" providerId="ADAL" clId="{B469E63B-DFAC-4DE8-B271-407894EC1A85}" dt="2019-11-13T15:50:14.809" v="178" actId="20577"/>
          <ac:spMkLst>
            <pc:docMk/>
            <pc:sldMk cId="109857222" sldId="256"/>
            <ac:spMk id="3" creationId="{00000000-0000-0000-0000-000000000000}"/>
          </ac:spMkLst>
        </pc:spChg>
        <pc:spChg chg="add del mod">
          <ac:chgData name="Adam Marquardt" userId="381afa4b-5444-4591-892c-5f16dff0572f" providerId="ADAL" clId="{B469E63B-DFAC-4DE8-B271-407894EC1A85}" dt="2019-11-26T15:44:43.091" v="2871" actId="478"/>
          <ac:spMkLst>
            <pc:docMk/>
            <pc:sldMk cId="109857222" sldId="256"/>
            <ac:spMk id="5" creationId="{E7110978-1903-4D0B-96BA-1EA68CB4DC9A}"/>
          </ac:spMkLst>
        </pc:spChg>
        <pc:spChg chg="add mod">
          <ac:chgData name="Adam Marquardt" userId="381afa4b-5444-4591-892c-5f16dff0572f" providerId="ADAL" clId="{B469E63B-DFAC-4DE8-B271-407894EC1A85}" dt="2019-12-03T06:05:39.356" v="5574" actId="20577"/>
          <ac:spMkLst>
            <pc:docMk/>
            <pc:sldMk cId="109857222" sldId="256"/>
            <ac:spMk id="10" creationId="{9BF2F9F6-53FD-4175-891D-367FF9CDAB8F}"/>
          </ac:spMkLst>
        </pc:spChg>
      </pc:sldChg>
      <pc:sldChg chg="addSp delSp modSp add del">
        <pc:chgData name="Adam Marquardt" userId="381afa4b-5444-4591-892c-5f16dff0572f" providerId="ADAL" clId="{B469E63B-DFAC-4DE8-B271-407894EC1A85}" dt="2019-12-02T14:28:53.095" v="4445" actId="2696"/>
        <pc:sldMkLst>
          <pc:docMk/>
          <pc:sldMk cId="3422578534" sldId="264"/>
        </pc:sldMkLst>
        <pc:spChg chg="add mod">
          <ac:chgData name="Adam Marquardt" userId="381afa4b-5444-4591-892c-5f16dff0572f" providerId="ADAL" clId="{B469E63B-DFAC-4DE8-B271-407894EC1A85}" dt="2019-12-02T00:38:16.351" v="3641" actId="207"/>
          <ac:spMkLst>
            <pc:docMk/>
            <pc:sldMk cId="3422578534" sldId="264"/>
            <ac:spMk id="3" creationId="{B842E015-2A70-403A-AB12-9AE14A451F21}"/>
          </ac:spMkLst>
        </pc:spChg>
        <pc:spChg chg="mod">
          <ac:chgData name="Adam Marquardt" userId="381afa4b-5444-4591-892c-5f16dff0572f" providerId="ADAL" clId="{B469E63B-DFAC-4DE8-B271-407894EC1A85}" dt="2019-11-25T13:55:51.176" v="958" actId="5793"/>
          <ac:spMkLst>
            <pc:docMk/>
            <pc:sldMk cId="3422578534" sldId="264"/>
            <ac:spMk id="4" creationId="{F0AF2E7E-78FE-4623-897C-1F866DED9A12}"/>
          </ac:spMkLst>
        </pc:spChg>
        <pc:spChg chg="add del">
          <ac:chgData name="Adam Marquardt" userId="381afa4b-5444-4591-892c-5f16dff0572f" providerId="ADAL" clId="{B469E63B-DFAC-4DE8-B271-407894EC1A85}" dt="2019-11-25T14:03:25.799" v="1130"/>
          <ac:spMkLst>
            <pc:docMk/>
            <pc:sldMk cId="3422578534" sldId="264"/>
            <ac:spMk id="5" creationId="{2574D733-3459-43FB-B42A-81640D0FD163}"/>
          </ac:spMkLst>
        </pc:spChg>
        <pc:spChg chg="add mod">
          <ac:chgData name="Adam Marquardt" userId="381afa4b-5444-4591-892c-5f16dff0572f" providerId="ADAL" clId="{B469E63B-DFAC-4DE8-B271-407894EC1A85}" dt="2019-11-25T14:04:13.992" v="1139" actId="1076"/>
          <ac:spMkLst>
            <pc:docMk/>
            <pc:sldMk cId="3422578534" sldId="264"/>
            <ac:spMk id="7" creationId="{D05DD2DA-F814-4166-AC65-1A7402955EDE}"/>
          </ac:spMkLst>
        </pc:spChg>
        <pc:picChg chg="add mod">
          <ac:chgData name="Adam Marquardt" userId="381afa4b-5444-4591-892c-5f16dff0572f" providerId="ADAL" clId="{B469E63B-DFAC-4DE8-B271-407894EC1A85}" dt="2019-11-25T14:04:16.441" v="1140" actId="1076"/>
          <ac:picMkLst>
            <pc:docMk/>
            <pc:sldMk cId="3422578534" sldId="264"/>
            <ac:picMk id="6" creationId="{67206BC7-FECB-4654-B6B5-78D85E7F075E}"/>
          </ac:picMkLst>
        </pc:picChg>
        <pc:picChg chg="add mod">
          <ac:chgData name="Adam Marquardt" userId="381afa4b-5444-4591-892c-5f16dff0572f" providerId="ADAL" clId="{B469E63B-DFAC-4DE8-B271-407894EC1A85}" dt="2019-11-25T14:04:10.799" v="1138" actId="1076"/>
          <ac:picMkLst>
            <pc:docMk/>
            <pc:sldMk cId="3422578534" sldId="264"/>
            <ac:picMk id="8" creationId="{9AB60298-6594-4CA5-A645-91F17AE0A399}"/>
          </ac:picMkLst>
        </pc:picChg>
      </pc:sldChg>
      <pc:sldChg chg="del">
        <pc:chgData name="Adam Marquardt" userId="381afa4b-5444-4591-892c-5f16dff0572f" providerId="ADAL" clId="{B469E63B-DFAC-4DE8-B271-407894EC1A85}" dt="2019-11-25T14:35:28.240" v="2828" actId="2696"/>
        <pc:sldMkLst>
          <pc:docMk/>
          <pc:sldMk cId="2169562319" sldId="267"/>
        </pc:sldMkLst>
      </pc:sldChg>
      <pc:sldChg chg="modSp">
        <pc:chgData name="Adam Marquardt" userId="381afa4b-5444-4591-892c-5f16dff0572f" providerId="ADAL" clId="{B469E63B-DFAC-4DE8-B271-407894EC1A85}" dt="2019-11-13T16:00:59.701" v="331" actId="20577"/>
        <pc:sldMkLst>
          <pc:docMk/>
          <pc:sldMk cId="3546455774" sldId="270"/>
        </pc:sldMkLst>
        <pc:spChg chg="mod">
          <ac:chgData name="Adam Marquardt" userId="381afa4b-5444-4591-892c-5f16dff0572f" providerId="ADAL" clId="{B469E63B-DFAC-4DE8-B271-407894EC1A85}" dt="2019-11-13T15:57:13.877" v="310" actId="20577"/>
          <ac:spMkLst>
            <pc:docMk/>
            <pc:sldMk cId="3546455774" sldId="270"/>
            <ac:spMk id="2" creationId="{B1988C48-B859-4FD3-97D4-992FFC5C44E7}"/>
          </ac:spMkLst>
        </pc:spChg>
        <pc:spChg chg="mod">
          <ac:chgData name="Adam Marquardt" userId="381afa4b-5444-4591-892c-5f16dff0572f" providerId="ADAL" clId="{B469E63B-DFAC-4DE8-B271-407894EC1A85}" dt="2019-11-13T16:00:59.701" v="331" actId="20577"/>
          <ac:spMkLst>
            <pc:docMk/>
            <pc:sldMk cId="3546455774" sldId="270"/>
            <ac:spMk id="6" creationId="{49E0CFB1-3E3A-48E3-8404-229AB5E2A140}"/>
          </ac:spMkLst>
        </pc:spChg>
      </pc:sldChg>
      <pc:sldChg chg="addSp modSp add">
        <pc:chgData name="Adam Marquardt" userId="381afa4b-5444-4591-892c-5f16dff0572f" providerId="ADAL" clId="{B469E63B-DFAC-4DE8-B271-407894EC1A85}" dt="2019-12-03T05:40:13.811" v="5161"/>
        <pc:sldMkLst>
          <pc:docMk/>
          <pc:sldMk cId="1997481623" sldId="271"/>
        </pc:sldMkLst>
        <pc:spChg chg="mod">
          <ac:chgData name="Adam Marquardt" userId="381afa4b-5444-4591-892c-5f16dff0572f" providerId="ADAL" clId="{B469E63B-DFAC-4DE8-B271-407894EC1A85}" dt="2019-11-13T16:05:49.154" v="340" actId="20577"/>
          <ac:spMkLst>
            <pc:docMk/>
            <pc:sldMk cId="1997481623" sldId="271"/>
            <ac:spMk id="2" creationId="{B1988C48-B859-4FD3-97D4-992FFC5C44E7}"/>
          </ac:spMkLst>
        </pc:spChg>
        <pc:spChg chg="add mod">
          <ac:chgData name="Adam Marquardt" userId="381afa4b-5444-4591-892c-5f16dff0572f" providerId="ADAL" clId="{B469E63B-DFAC-4DE8-B271-407894EC1A85}" dt="2019-11-13T16:08:07.476" v="432" actId="5793"/>
          <ac:spMkLst>
            <pc:docMk/>
            <pc:sldMk cId="1997481623" sldId="271"/>
            <ac:spMk id="5" creationId="{5F84AA98-DAF4-4544-AC6A-82BF5D7CC2AD}"/>
          </ac:spMkLst>
        </pc:spChg>
        <pc:picChg chg="add">
          <ac:chgData name="Adam Marquardt" userId="381afa4b-5444-4591-892c-5f16dff0572f" providerId="ADAL" clId="{B469E63B-DFAC-4DE8-B271-407894EC1A85}" dt="2019-12-03T05:32:45.612" v="4995"/>
          <ac:picMkLst>
            <pc:docMk/>
            <pc:sldMk cId="1997481623" sldId="271"/>
            <ac:picMk id="3074" creationId="{6E035FFA-67CB-41B6-B793-A2506AA48B26}"/>
          </ac:picMkLst>
        </pc:picChg>
        <pc:picChg chg="add">
          <ac:chgData name="Adam Marquardt" userId="381afa4b-5444-4591-892c-5f16dff0572f" providerId="ADAL" clId="{B469E63B-DFAC-4DE8-B271-407894EC1A85}" dt="2019-12-03T05:40:13.811" v="5161"/>
          <ac:picMkLst>
            <pc:docMk/>
            <pc:sldMk cId="1997481623" sldId="271"/>
            <ac:picMk id="3076" creationId="{CA1377C2-A7CA-448E-BB48-D38AB94D72E9}"/>
          </ac:picMkLst>
        </pc:picChg>
      </pc:sldChg>
      <pc:sldChg chg="modSp add del">
        <pc:chgData name="Adam Marquardt" userId="381afa4b-5444-4591-892c-5f16dff0572f" providerId="ADAL" clId="{B469E63B-DFAC-4DE8-B271-407894EC1A85}" dt="2019-11-25T13:56:36.365" v="962" actId="2696"/>
        <pc:sldMkLst>
          <pc:docMk/>
          <pc:sldMk cId="3958969838" sldId="295"/>
        </pc:sldMkLst>
        <pc:spChg chg="mod">
          <ac:chgData name="Adam Marquardt" userId="381afa4b-5444-4591-892c-5f16dff0572f" providerId="ADAL" clId="{B469E63B-DFAC-4DE8-B271-407894EC1A85}" dt="2019-11-25T13:56:28.795" v="960"/>
          <ac:spMkLst>
            <pc:docMk/>
            <pc:sldMk cId="3958969838" sldId="295"/>
            <ac:spMk id="2" creationId="{C8FD4672-047C-4BDC-A480-66D6E166BA09}"/>
          </ac:spMkLst>
        </pc:spChg>
      </pc:sldChg>
      <pc:sldChg chg="addSp delSp modSp add del ord">
        <pc:chgData name="Adam Marquardt" userId="381afa4b-5444-4591-892c-5f16dff0572f" providerId="ADAL" clId="{B469E63B-DFAC-4DE8-B271-407894EC1A85}" dt="2019-12-02T00:37:28.028" v="3632" actId="2696"/>
        <pc:sldMkLst>
          <pc:docMk/>
          <pc:sldMk cId="1257626296" sldId="296"/>
        </pc:sldMkLst>
        <pc:spChg chg="mod">
          <ac:chgData name="Adam Marquardt" userId="381afa4b-5444-4591-892c-5f16dff0572f" providerId="ADAL" clId="{B469E63B-DFAC-4DE8-B271-407894EC1A85}" dt="2019-11-25T13:59:49.838" v="1042"/>
          <ac:spMkLst>
            <pc:docMk/>
            <pc:sldMk cId="1257626296" sldId="296"/>
            <ac:spMk id="4" creationId="{F0AF2E7E-78FE-4623-897C-1F866DED9A12}"/>
          </ac:spMkLst>
        </pc:spChg>
        <pc:spChg chg="add mod">
          <ac:chgData name="Adam Marquardt" userId="381afa4b-5444-4591-892c-5f16dff0572f" providerId="ADAL" clId="{B469E63B-DFAC-4DE8-B271-407894EC1A85}" dt="2019-11-25T14:01:25.688" v="1115" actId="1076"/>
          <ac:spMkLst>
            <pc:docMk/>
            <pc:sldMk cId="1257626296" sldId="296"/>
            <ac:spMk id="8" creationId="{59E0BC27-6608-4EB2-8471-D7EEE0CE4AAA}"/>
          </ac:spMkLst>
        </pc:spChg>
        <pc:spChg chg="add mod">
          <ac:chgData name="Adam Marquardt" userId="381afa4b-5444-4591-892c-5f16dff0572f" providerId="ADAL" clId="{B469E63B-DFAC-4DE8-B271-407894EC1A85}" dt="2019-11-25T14:01:35.214" v="1117" actId="1076"/>
          <ac:spMkLst>
            <pc:docMk/>
            <pc:sldMk cId="1257626296" sldId="296"/>
            <ac:spMk id="9" creationId="{228B67AF-8F35-4ECD-80B2-8A615C16632F}"/>
          </ac:spMkLst>
        </pc:spChg>
        <pc:spChg chg="add">
          <ac:chgData name="Adam Marquardt" userId="381afa4b-5444-4591-892c-5f16dff0572f" providerId="ADAL" clId="{B469E63B-DFAC-4DE8-B271-407894EC1A85}" dt="2019-11-25T14:04:36.777" v="1141"/>
          <ac:spMkLst>
            <pc:docMk/>
            <pc:sldMk cId="1257626296" sldId="296"/>
            <ac:spMk id="10" creationId="{753B82D5-E247-4C05-A742-CC209A3C92F4}"/>
          </ac:spMkLst>
        </pc:spChg>
        <pc:graphicFrameChg chg="add mod">
          <ac:chgData name="Adam Marquardt" userId="381afa4b-5444-4591-892c-5f16dff0572f" providerId="ADAL" clId="{B469E63B-DFAC-4DE8-B271-407894EC1A85}" dt="2019-11-25T14:00:53.595" v="1093" actId="1076"/>
          <ac:graphicFrameMkLst>
            <pc:docMk/>
            <pc:sldMk cId="1257626296" sldId="296"/>
            <ac:graphicFrameMk id="6" creationId="{DF94DD9D-96FD-4361-84EA-EF43BD2677FC}"/>
          </ac:graphicFrameMkLst>
        </pc:graphicFrameChg>
        <pc:graphicFrameChg chg="add mod">
          <ac:chgData name="Adam Marquardt" userId="381afa4b-5444-4591-892c-5f16dff0572f" providerId="ADAL" clId="{B469E63B-DFAC-4DE8-B271-407894EC1A85}" dt="2019-11-25T14:04:50.320" v="1144" actId="1076"/>
          <ac:graphicFrameMkLst>
            <pc:docMk/>
            <pc:sldMk cId="1257626296" sldId="296"/>
            <ac:graphicFrameMk id="11" creationId="{9F0E2039-7267-4778-9116-248587CAA534}"/>
          </ac:graphicFrameMkLst>
        </pc:graphicFrameChg>
        <pc:picChg chg="add del mod">
          <ac:chgData name="Adam Marquardt" userId="381afa4b-5444-4591-892c-5f16dff0572f" providerId="ADAL" clId="{B469E63B-DFAC-4DE8-B271-407894EC1A85}" dt="2019-11-25T14:04:45.784" v="1142" actId="478"/>
          <ac:picMkLst>
            <pc:docMk/>
            <pc:sldMk cId="1257626296" sldId="296"/>
            <ac:picMk id="3" creationId="{8B1441FB-783B-4164-97D4-794C4E4C54DE}"/>
          </ac:picMkLst>
        </pc:picChg>
        <pc:picChg chg="add mod">
          <ac:chgData name="Adam Marquardt" userId="381afa4b-5444-4591-892c-5f16dff0572f" providerId="ADAL" clId="{B469E63B-DFAC-4DE8-B271-407894EC1A85}" dt="2019-11-25T14:00:15.394" v="1067" actId="1076"/>
          <ac:picMkLst>
            <pc:docMk/>
            <pc:sldMk cId="1257626296" sldId="296"/>
            <ac:picMk id="5" creationId="{87692EC2-60A2-43EC-8F6C-9A9288252CFF}"/>
          </ac:picMkLst>
        </pc:picChg>
        <pc:picChg chg="add mod">
          <ac:chgData name="Adam Marquardt" userId="381afa4b-5444-4591-892c-5f16dff0572f" providerId="ADAL" clId="{B469E63B-DFAC-4DE8-B271-407894EC1A85}" dt="2019-11-25T14:01:16.091" v="1113" actId="1076"/>
          <ac:picMkLst>
            <pc:docMk/>
            <pc:sldMk cId="1257626296" sldId="296"/>
            <ac:picMk id="7" creationId="{382758E4-CC06-4351-BC62-838E51299868}"/>
          </ac:picMkLst>
        </pc:picChg>
      </pc:sldChg>
      <pc:sldChg chg="addSp delSp modSp add ord modAnim">
        <pc:chgData name="Adam Marquardt" userId="381afa4b-5444-4591-892c-5f16dff0572f" providerId="ADAL" clId="{B469E63B-DFAC-4DE8-B271-407894EC1A85}" dt="2019-12-04T16:25:34.108" v="6615" actId="20577"/>
        <pc:sldMkLst>
          <pc:docMk/>
          <pc:sldMk cId="2671538000" sldId="297"/>
        </pc:sldMkLst>
        <pc:spChg chg="del">
          <ac:chgData name="Adam Marquardt" userId="381afa4b-5444-4591-892c-5f16dff0572f" providerId="ADAL" clId="{B469E63B-DFAC-4DE8-B271-407894EC1A85}" dt="2019-12-03T15:55:44.372" v="5703" actId="478"/>
          <ac:spMkLst>
            <pc:docMk/>
            <pc:sldMk cId="2671538000" sldId="297"/>
            <ac:spMk id="3" creationId="{621CFE3B-3822-4C82-86DD-005AC8BE9102}"/>
          </ac:spMkLst>
        </pc:spChg>
        <pc:spChg chg="add del mod">
          <ac:chgData name="Adam Marquardt" userId="381afa4b-5444-4591-892c-5f16dff0572f" providerId="ADAL" clId="{B469E63B-DFAC-4DE8-B271-407894EC1A85}" dt="2019-12-02T00:46:54.232" v="3775" actId="478"/>
          <ac:spMkLst>
            <pc:docMk/>
            <pc:sldMk cId="2671538000" sldId="297"/>
            <ac:spMk id="3" creationId="{DBA4870D-03C1-460E-9EBF-D3EF29768FF5}"/>
          </ac:spMkLst>
        </pc:spChg>
        <pc:spChg chg="mod">
          <ac:chgData name="Adam Marquardt" userId="381afa4b-5444-4591-892c-5f16dff0572f" providerId="ADAL" clId="{B469E63B-DFAC-4DE8-B271-407894EC1A85}" dt="2019-12-02T00:36:22.268" v="3628" actId="14100"/>
          <ac:spMkLst>
            <pc:docMk/>
            <pc:sldMk cId="2671538000" sldId="297"/>
            <ac:spMk id="4" creationId="{F0AF2E7E-78FE-4623-897C-1F866DED9A12}"/>
          </ac:spMkLst>
        </pc:spChg>
        <pc:spChg chg="add mod">
          <ac:chgData name="Adam Marquardt" userId="381afa4b-5444-4591-892c-5f16dff0572f" providerId="ADAL" clId="{B469E63B-DFAC-4DE8-B271-407894EC1A85}" dt="2019-12-02T00:41:24.870" v="3693" actId="1035"/>
          <ac:spMkLst>
            <pc:docMk/>
            <pc:sldMk cId="2671538000" sldId="297"/>
            <ac:spMk id="5" creationId="{2137E539-29BA-4F94-A9F7-420D6E2154C6}"/>
          </ac:spMkLst>
        </pc:spChg>
        <pc:spChg chg="add mod">
          <ac:chgData name="Adam Marquardt" userId="381afa4b-5444-4591-892c-5f16dff0572f" providerId="ADAL" clId="{B469E63B-DFAC-4DE8-B271-407894EC1A85}" dt="2019-12-02T00:41:30.015" v="3694" actId="1076"/>
          <ac:spMkLst>
            <pc:docMk/>
            <pc:sldMk cId="2671538000" sldId="297"/>
            <ac:spMk id="6" creationId="{34724710-BA49-4BE5-A82E-3C0977AFB933}"/>
          </ac:spMkLst>
        </pc:spChg>
        <pc:spChg chg="del">
          <ac:chgData name="Adam Marquardt" userId="381afa4b-5444-4591-892c-5f16dff0572f" providerId="ADAL" clId="{B469E63B-DFAC-4DE8-B271-407894EC1A85}" dt="2019-12-03T15:56:16.214" v="5724" actId="478"/>
          <ac:spMkLst>
            <pc:docMk/>
            <pc:sldMk cId="2671538000" sldId="297"/>
            <ac:spMk id="7" creationId="{D55C9824-9A65-4C21-9ACA-12B1561F17C6}"/>
          </ac:spMkLst>
        </pc:spChg>
        <pc:spChg chg="add del mod">
          <ac:chgData name="Adam Marquardt" userId="381afa4b-5444-4591-892c-5f16dff0572f" providerId="ADAL" clId="{B469E63B-DFAC-4DE8-B271-407894EC1A85}" dt="2019-12-02T00:26:51.042" v="3622" actId="478"/>
          <ac:spMkLst>
            <pc:docMk/>
            <pc:sldMk cId="2671538000" sldId="297"/>
            <ac:spMk id="9" creationId="{EFCCFA12-C16F-483C-8990-6266309FE05F}"/>
          </ac:spMkLst>
        </pc:spChg>
        <pc:spChg chg="add del">
          <ac:chgData name="Adam Marquardt" userId="381afa4b-5444-4591-892c-5f16dff0572f" providerId="ADAL" clId="{B469E63B-DFAC-4DE8-B271-407894EC1A85}" dt="2019-12-02T00:26:54.133" v="3623" actId="478"/>
          <ac:spMkLst>
            <pc:docMk/>
            <pc:sldMk cId="2671538000" sldId="297"/>
            <ac:spMk id="10" creationId="{21229091-6F60-493B-9D56-C0AF3E15B410}"/>
          </ac:spMkLst>
        </pc:spChg>
        <pc:spChg chg="del">
          <ac:chgData name="Adam Marquardt" userId="381afa4b-5444-4591-892c-5f16dff0572f" providerId="ADAL" clId="{B469E63B-DFAC-4DE8-B271-407894EC1A85}" dt="2019-12-03T05:37:54.013" v="5157" actId="478"/>
          <ac:spMkLst>
            <pc:docMk/>
            <pc:sldMk cId="2671538000" sldId="297"/>
            <ac:spMk id="10" creationId="{7F063318-076A-43EB-A01F-37ABB1EFCFB3}"/>
          </ac:spMkLst>
        </pc:spChg>
        <pc:spChg chg="mod topLvl">
          <ac:chgData name="Adam Marquardt" userId="381afa4b-5444-4591-892c-5f16dff0572f" providerId="ADAL" clId="{B469E63B-DFAC-4DE8-B271-407894EC1A85}" dt="2019-12-03T23:59:20.989" v="6164" actId="164"/>
          <ac:spMkLst>
            <pc:docMk/>
            <pc:sldMk cId="2671538000" sldId="297"/>
            <ac:spMk id="12" creationId="{44E7C6EF-F651-4BA8-8617-593D093CB260}"/>
          </ac:spMkLst>
        </pc:spChg>
        <pc:spChg chg="add mod">
          <ac:chgData name="Adam Marquardt" userId="381afa4b-5444-4591-892c-5f16dff0572f" providerId="ADAL" clId="{B469E63B-DFAC-4DE8-B271-407894EC1A85}" dt="2019-12-02T02:02:47.417" v="4165" actId="1038"/>
          <ac:spMkLst>
            <pc:docMk/>
            <pc:sldMk cId="2671538000" sldId="297"/>
            <ac:spMk id="12" creationId="{CD02410B-EC9F-4999-A602-4DE5D8FE18BC}"/>
          </ac:spMkLst>
        </pc:spChg>
        <pc:spChg chg="mod topLvl">
          <ac:chgData name="Adam Marquardt" userId="381afa4b-5444-4591-892c-5f16dff0572f" providerId="ADAL" clId="{B469E63B-DFAC-4DE8-B271-407894EC1A85}" dt="2019-12-03T23:59:28.961" v="6166" actId="255"/>
          <ac:spMkLst>
            <pc:docMk/>
            <pc:sldMk cId="2671538000" sldId="297"/>
            <ac:spMk id="14" creationId="{6C55EC83-9686-488C-856C-7FE88AC5007B}"/>
          </ac:spMkLst>
        </pc:spChg>
        <pc:spChg chg="add mod">
          <ac:chgData name="Adam Marquardt" userId="381afa4b-5444-4591-892c-5f16dff0572f" providerId="ADAL" clId="{B469E63B-DFAC-4DE8-B271-407894EC1A85}" dt="2019-12-04T16:25:34.108" v="6615" actId="20577"/>
          <ac:spMkLst>
            <pc:docMk/>
            <pc:sldMk cId="2671538000" sldId="297"/>
            <ac:spMk id="35" creationId="{02F23615-F44A-4BD7-B8EC-CB998D74D5CE}"/>
          </ac:spMkLst>
        </pc:spChg>
        <pc:spChg chg="mod">
          <ac:chgData name="Adam Marquardt" userId="381afa4b-5444-4591-892c-5f16dff0572f" providerId="ADAL" clId="{B469E63B-DFAC-4DE8-B271-407894EC1A85}" dt="2019-12-03T23:58:59.755" v="6159" actId="6549"/>
          <ac:spMkLst>
            <pc:docMk/>
            <pc:sldMk cId="2671538000" sldId="297"/>
            <ac:spMk id="41" creationId="{AE278FCE-9AB1-431E-B314-9EC920B00AD8}"/>
          </ac:spMkLst>
        </pc:spChg>
        <pc:spChg chg="add mod">
          <ac:chgData name="Adam Marquardt" userId="381afa4b-5444-4591-892c-5f16dff0572f" providerId="ADAL" clId="{B469E63B-DFAC-4DE8-B271-407894EC1A85}" dt="2019-12-04T01:28:19.258" v="6432" actId="207"/>
          <ac:spMkLst>
            <pc:docMk/>
            <pc:sldMk cId="2671538000" sldId="297"/>
            <ac:spMk id="47" creationId="{5A3894D4-E61C-40E5-A3ED-EAAD6D51BD4A}"/>
          </ac:spMkLst>
        </pc:spChg>
        <pc:spChg chg="add mod">
          <ac:chgData name="Adam Marquardt" userId="381afa4b-5444-4591-892c-5f16dff0572f" providerId="ADAL" clId="{B469E63B-DFAC-4DE8-B271-407894EC1A85}" dt="2019-12-04T01:28:12.192" v="6430" actId="207"/>
          <ac:spMkLst>
            <pc:docMk/>
            <pc:sldMk cId="2671538000" sldId="297"/>
            <ac:spMk id="48" creationId="{6DD15ACD-3DA5-4B4A-89F9-0BAB975C8091}"/>
          </ac:spMkLst>
        </pc:spChg>
        <pc:spChg chg="add mod">
          <ac:chgData name="Adam Marquardt" userId="381afa4b-5444-4591-892c-5f16dff0572f" providerId="ADAL" clId="{B469E63B-DFAC-4DE8-B271-407894EC1A85}" dt="2019-12-04T01:28:15.810" v="6431" actId="207"/>
          <ac:spMkLst>
            <pc:docMk/>
            <pc:sldMk cId="2671538000" sldId="297"/>
            <ac:spMk id="150" creationId="{F37AEB74-395E-4C1B-814F-3162787816AA}"/>
          </ac:spMkLst>
        </pc:spChg>
        <pc:spChg chg="add mod">
          <ac:chgData name="Adam Marquardt" userId="381afa4b-5444-4591-892c-5f16dff0572f" providerId="ADAL" clId="{B469E63B-DFAC-4DE8-B271-407894EC1A85}" dt="2019-12-04T01:29:10.543" v="6450" actId="20577"/>
          <ac:spMkLst>
            <pc:docMk/>
            <pc:sldMk cId="2671538000" sldId="297"/>
            <ac:spMk id="151" creationId="{2509698D-EF44-4A2B-8079-0C56814DF8C8}"/>
          </ac:spMkLst>
        </pc:spChg>
        <pc:grpChg chg="add mod">
          <ac:chgData name="Adam Marquardt" userId="381afa4b-5444-4591-892c-5f16dff0572f" providerId="ADAL" clId="{B469E63B-DFAC-4DE8-B271-407894EC1A85}" dt="2019-12-04T00:00:29.184" v="6194" actId="1037"/>
          <ac:grpSpMkLst>
            <pc:docMk/>
            <pc:sldMk cId="2671538000" sldId="297"/>
            <ac:grpSpMk id="3" creationId="{FDF6B9D0-C71E-49C4-9716-5DF2EEA77975}"/>
          </ac:grpSpMkLst>
        </pc:grpChg>
        <pc:grpChg chg="add del">
          <ac:chgData name="Adam Marquardt" userId="381afa4b-5444-4591-892c-5f16dff0572f" providerId="ADAL" clId="{B469E63B-DFAC-4DE8-B271-407894EC1A85}" dt="2019-12-03T23:58:55.451" v="6156" actId="165"/>
          <ac:grpSpMkLst>
            <pc:docMk/>
            <pc:sldMk cId="2671538000" sldId="297"/>
            <ac:grpSpMk id="11" creationId="{C76C46B0-B8F7-4770-B6F1-E7A6051F5B65}"/>
          </ac:grpSpMkLst>
        </pc:grpChg>
        <pc:grpChg chg="del mod topLvl">
          <ac:chgData name="Adam Marquardt" userId="381afa4b-5444-4591-892c-5f16dff0572f" providerId="ADAL" clId="{B469E63B-DFAC-4DE8-B271-407894EC1A85}" dt="2019-12-03T23:59:02.822" v="6162" actId="478"/>
          <ac:grpSpMkLst>
            <pc:docMk/>
            <pc:sldMk cId="2671538000" sldId="297"/>
            <ac:grpSpMk id="17" creationId="{319B7A90-6D1A-4FC6-B615-381949A203CD}"/>
          </ac:grpSpMkLst>
        </pc:grpChg>
        <pc:grpChg chg="del mod topLvl">
          <ac:chgData name="Adam Marquardt" userId="381afa4b-5444-4591-892c-5f16dff0572f" providerId="ADAL" clId="{B469E63B-DFAC-4DE8-B271-407894EC1A85}" dt="2019-12-03T23:59:01.636" v="6161" actId="478"/>
          <ac:grpSpMkLst>
            <pc:docMk/>
            <pc:sldMk cId="2671538000" sldId="297"/>
            <ac:grpSpMk id="18" creationId="{3E99A16A-E8DA-4049-9EBC-4E9BC83F8C82}"/>
          </ac:grpSpMkLst>
        </pc:grpChg>
        <pc:grpChg chg="del mod topLvl">
          <ac:chgData name="Adam Marquardt" userId="381afa4b-5444-4591-892c-5f16dff0572f" providerId="ADAL" clId="{B469E63B-DFAC-4DE8-B271-407894EC1A85}" dt="2019-12-03T23:58:57.833" v="6157" actId="478"/>
          <ac:grpSpMkLst>
            <pc:docMk/>
            <pc:sldMk cId="2671538000" sldId="297"/>
            <ac:grpSpMk id="19" creationId="{6F948982-8445-46A6-BCB5-F966AB3972C0}"/>
          </ac:grpSpMkLst>
        </pc:grpChg>
        <pc:grpChg chg="add">
          <ac:chgData name="Adam Marquardt" userId="381afa4b-5444-4591-892c-5f16dff0572f" providerId="ADAL" clId="{B469E63B-DFAC-4DE8-B271-407894EC1A85}" dt="2019-12-02T14:33:05.003" v="4479"/>
          <ac:grpSpMkLst>
            <pc:docMk/>
            <pc:sldMk cId="2671538000" sldId="297"/>
            <ac:grpSpMk id="25" creationId="{B3BC7131-DB69-4D66-9550-9BB5D41009A6}"/>
          </ac:grpSpMkLst>
        </pc:grpChg>
        <pc:grpChg chg="add del">
          <ac:chgData name="Adam Marquardt" userId="381afa4b-5444-4591-892c-5f16dff0572f" providerId="ADAL" clId="{B469E63B-DFAC-4DE8-B271-407894EC1A85}" dt="2019-12-03T23:59:33.105" v="6168"/>
          <ac:grpSpMkLst>
            <pc:docMk/>
            <pc:sldMk cId="2671538000" sldId="297"/>
            <ac:grpSpMk id="50" creationId="{487A70CC-BFAA-4E96-80F9-CE3D45E5C21B}"/>
          </ac:grpSpMkLst>
        </pc:grpChg>
        <pc:grpChg chg="add del">
          <ac:chgData name="Adam Marquardt" userId="381afa4b-5444-4591-892c-5f16dff0572f" providerId="ADAL" clId="{B469E63B-DFAC-4DE8-B271-407894EC1A85}" dt="2019-12-03T23:59:39.086" v="6171"/>
          <ac:grpSpMkLst>
            <pc:docMk/>
            <pc:sldMk cId="2671538000" sldId="297"/>
            <ac:grpSpMk id="60" creationId="{8843FCAB-582D-4B7A-BDF4-D4A22645A65A}"/>
          </ac:grpSpMkLst>
        </pc:grpChg>
        <pc:grpChg chg="add del">
          <ac:chgData name="Adam Marquardt" userId="381afa4b-5444-4591-892c-5f16dff0572f" providerId="ADAL" clId="{B469E63B-DFAC-4DE8-B271-407894EC1A85}" dt="2019-12-03T23:59:45.607" v="6174"/>
          <ac:grpSpMkLst>
            <pc:docMk/>
            <pc:sldMk cId="2671538000" sldId="297"/>
            <ac:grpSpMk id="70" creationId="{DCD4E27C-5F09-4C59-B025-E77FA872CD49}"/>
          </ac:grpSpMkLst>
        </pc:grpChg>
        <pc:grpChg chg="add del mod">
          <ac:chgData name="Adam Marquardt" userId="381afa4b-5444-4591-892c-5f16dff0572f" providerId="ADAL" clId="{B469E63B-DFAC-4DE8-B271-407894EC1A85}" dt="2019-12-04T00:00:07.266" v="6178" actId="478"/>
          <ac:grpSpMkLst>
            <pc:docMk/>
            <pc:sldMk cId="2671538000" sldId="297"/>
            <ac:grpSpMk id="80" creationId="{860519D0-9EFF-4D41-B66C-35B79D7F6AE2}"/>
          </ac:grpSpMkLst>
        </pc:grpChg>
        <pc:grpChg chg="add del">
          <ac:chgData name="Adam Marquardt" userId="381afa4b-5444-4591-892c-5f16dff0572f" providerId="ADAL" clId="{B469E63B-DFAC-4DE8-B271-407894EC1A85}" dt="2019-12-04T00:00:09.189" v="6180"/>
          <ac:grpSpMkLst>
            <pc:docMk/>
            <pc:sldMk cId="2671538000" sldId="297"/>
            <ac:grpSpMk id="90" creationId="{EC488E7A-DFE8-4FB1-BFA1-9767A01F1EDF}"/>
          </ac:grpSpMkLst>
        </pc:grpChg>
        <pc:grpChg chg="add del">
          <ac:chgData name="Adam Marquardt" userId="381afa4b-5444-4591-892c-5f16dff0572f" providerId="ADAL" clId="{B469E63B-DFAC-4DE8-B271-407894EC1A85}" dt="2019-12-04T00:00:13.975" v="6184"/>
          <ac:grpSpMkLst>
            <pc:docMk/>
            <pc:sldMk cId="2671538000" sldId="297"/>
            <ac:grpSpMk id="100" creationId="{37649BEE-6671-4F65-8AF4-168140A46D75}"/>
          </ac:grpSpMkLst>
        </pc:grpChg>
        <pc:grpChg chg="add del">
          <ac:chgData name="Adam Marquardt" userId="381afa4b-5444-4591-892c-5f16dff0572f" providerId="ADAL" clId="{B469E63B-DFAC-4DE8-B271-407894EC1A85}" dt="2019-12-04T00:00:18.548" v="6187"/>
          <ac:grpSpMkLst>
            <pc:docMk/>
            <pc:sldMk cId="2671538000" sldId="297"/>
            <ac:grpSpMk id="110" creationId="{58A7C833-7901-451D-ABAF-96A5D0123B74}"/>
          </ac:grpSpMkLst>
        </pc:grpChg>
        <pc:grpChg chg="add del">
          <ac:chgData name="Adam Marquardt" userId="381afa4b-5444-4591-892c-5f16dff0572f" providerId="ADAL" clId="{B469E63B-DFAC-4DE8-B271-407894EC1A85}" dt="2019-12-04T00:00:23.846" v="6190"/>
          <ac:grpSpMkLst>
            <pc:docMk/>
            <pc:sldMk cId="2671538000" sldId="297"/>
            <ac:grpSpMk id="120" creationId="{128764D9-4161-4115-9B5F-07935412B169}"/>
          </ac:grpSpMkLst>
        </pc:grpChg>
        <pc:grpChg chg="add del">
          <ac:chgData name="Adam Marquardt" userId="381afa4b-5444-4591-892c-5f16dff0572f" providerId="ADAL" clId="{B469E63B-DFAC-4DE8-B271-407894EC1A85}" dt="2019-12-04T00:00:27.755" v="6193"/>
          <ac:grpSpMkLst>
            <pc:docMk/>
            <pc:sldMk cId="2671538000" sldId="297"/>
            <ac:grpSpMk id="130" creationId="{81E06FF7-02FF-40F3-B033-EAA532074F5D}"/>
          </ac:grpSpMkLst>
        </pc:grpChg>
        <pc:grpChg chg="add del">
          <ac:chgData name="Adam Marquardt" userId="381afa4b-5444-4591-892c-5f16dff0572f" providerId="ADAL" clId="{B469E63B-DFAC-4DE8-B271-407894EC1A85}" dt="2019-12-04T00:00:31.665" v="6196"/>
          <ac:grpSpMkLst>
            <pc:docMk/>
            <pc:sldMk cId="2671538000" sldId="297"/>
            <ac:grpSpMk id="140" creationId="{0699C0DE-CE42-4E4E-BF74-3D4DDC6A6ECB}"/>
          </ac:grpSpMkLst>
        </pc:grpChg>
        <pc:picChg chg="add del">
          <ac:chgData name="Adam Marquardt" userId="381afa4b-5444-4591-892c-5f16dff0572f" providerId="ADAL" clId="{B469E63B-DFAC-4DE8-B271-407894EC1A85}" dt="2019-12-02T00:04:26.860" v="3355" actId="478"/>
          <ac:picMkLst>
            <pc:docMk/>
            <pc:sldMk cId="2671538000" sldId="297"/>
            <ac:picMk id="7" creationId="{35D4E194-5F24-4786-93E6-E91291929095}"/>
          </ac:picMkLst>
        </pc:picChg>
        <pc:picChg chg="add del">
          <ac:chgData name="Adam Marquardt" userId="381afa4b-5444-4591-892c-5f16dff0572f" providerId="ADAL" clId="{B469E63B-DFAC-4DE8-B271-407894EC1A85}" dt="2019-12-02T00:04:29.120" v="3356" actId="478"/>
          <ac:picMkLst>
            <pc:docMk/>
            <pc:sldMk cId="2671538000" sldId="297"/>
            <ac:picMk id="8" creationId="{B1F5DAAE-F2AE-423B-B81E-78EDF9C9621E}"/>
          </ac:picMkLst>
        </pc:picChg>
        <pc:picChg chg="add del mod">
          <ac:chgData name="Adam Marquardt" userId="381afa4b-5444-4591-892c-5f16dff0572f" providerId="ADAL" clId="{B469E63B-DFAC-4DE8-B271-407894EC1A85}" dt="2019-12-02T00:36:10.403" v="3626" actId="478"/>
          <ac:picMkLst>
            <pc:docMk/>
            <pc:sldMk cId="2671538000" sldId="297"/>
            <ac:picMk id="11" creationId="{3AB8CF72-AE9F-4DE7-B1A7-5F6AAFC17009}"/>
          </ac:picMkLst>
        </pc:picChg>
        <pc:picChg chg="add mod">
          <ac:chgData name="Adam Marquardt" userId="381afa4b-5444-4591-892c-5f16dff0572f" providerId="ADAL" clId="{B469E63B-DFAC-4DE8-B271-407894EC1A85}" dt="2019-12-02T00:41:54.962" v="3732" actId="1076"/>
          <ac:picMkLst>
            <pc:docMk/>
            <pc:sldMk cId="2671538000" sldId="297"/>
            <ac:picMk id="14" creationId="{AA98E9B5-0BD6-4072-8360-81DE78531172}"/>
          </ac:picMkLst>
        </pc:picChg>
        <pc:picChg chg="mod topLvl">
          <ac:chgData name="Adam Marquardt" userId="381afa4b-5444-4591-892c-5f16dff0572f" providerId="ADAL" clId="{B469E63B-DFAC-4DE8-B271-407894EC1A85}" dt="2019-12-03T23:59:20.989" v="6164" actId="164"/>
          <ac:picMkLst>
            <pc:docMk/>
            <pc:sldMk cId="2671538000" sldId="297"/>
            <ac:picMk id="15" creationId="{A1A69FF5-FCA7-4D17-964C-C6EB563748CE}"/>
          </ac:picMkLst>
        </pc:picChg>
        <pc:picChg chg="mod topLvl">
          <ac:chgData name="Adam Marquardt" userId="381afa4b-5444-4591-892c-5f16dff0572f" providerId="ADAL" clId="{B469E63B-DFAC-4DE8-B271-407894EC1A85}" dt="2019-12-03T23:59:20.989" v="6164" actId="164"/>
          <ac:picMkLst>
            <pc:docMk/>
            <pc:sldMk cId="2671538000" sldId="297"/>
            <ac:picMk id="16" creationId="{730FEC2E-4378-45E9-B28C-7C258794E2E1}"/>
          </ac:picMkLst>
        </pc:picChg>
        <pc:picChg chg="add mod">
          <ac:chgData name="Adam Marquardt" userId="381afa4b-5444-4591-892c-5f16dff0572f" providerId="ADAL" clId="{B469E63B-DFAC-4DE8-B271-407894EC1A85}" dt="2019-12-02T00:41:47.245" v="3729" actId="1076"/>
          <ac:picMkLst>
            <pc:docMk/>
            <pc:sldMk cId="2671538000" sldId="297"/>
            <ac:picMk id="1026" creationId="{A9435A8C-3D35-4780-A112-2E4FE5F3C095}"/>
          </ac:picMkLst>
        </pc:picChg>
        <pc:cxnChg chg="del mod topLvl">
          <ac:chgData name="Adam Marquardt" userId="381afa4b-5444-4591-892c-5f16dff0572f" providerId="ADAL" clId="{B469E63B-DFAC-4DE8-B271-407894EC1A85}" dt="2019-12-03T23:59:00.703" v="6160" actId="478"/>
          <ac:cxnSpMkLst>
            <pc:docMk/>
            <pc:sldMk cId="2671538000" sldId="297"/>
            <ac:cxnSpMk id="20" creationId="{562FD1DD-B77F-4304-BFF2-A3DE91B0E52D}"/>
          </ac:cxnSpMkLst>
        </pc:cxnChg>
        <pc:cxnChg chg="del mod topLvl">
          <ac:chgData name="Adam Marquardt" userId="381afa4b-5444-4591-892c-5f16dff0572f" providerId="ADAL" clId="{B469E63B-DFAC-4DE8-B271-407894EC1A85}" dt="2019-12-03T23:59:03.987" v="6163" actId="478"/>
          <ac:cxnSpMkLst>
            <pc:docMk/>
            <pc:sldMk cId="2671538000" sldId="297"/>
            <ac:cxnSpMk id="21" creationId="{65A447BE-7E61-4044-96E8-EA42605C7118}"/>
          </ac:cxnSpMkLst>
        </pc:cxnChg>
        <pc:cxnChg chg="del mod topLvl">
          <ac:chgData name="Adam Marquardt" userId="381afa4b-5444-4591-892c-5f16dff0572f" providerId="ADAL" clId="{B469E63B-DFAC-4DE8-B271-407894EC1A85}" dt="2019-12-03T23:58:58.782" v="6158" actId="478"/>
          <ac:cxnSpMkLst>
            <pc:docMk/>
            <pc:sldMk cId="2671538000" sldId="297"/>
            <ac:cxnSpMk id="22" creationId="{75586BB3-5B76-4528-AD71-FC323DED597A}"/>
          </ac:cxnSpMkLst>
        </pc:cxnChg>
      </pc:sldChg>
      <pc:sldChg chg="add del">
        <pc:chgData name="Adam Marquardt" userId="381afa4b-5444-4591-892c-5f16dff0572f" providerId="ADAL" clId="{B469E63B-DFAC-4DE8-B271-407894EC1A85}" dt="2019-11-25T14:02:03.211" v="1119" actId="2696"/>
        <pc:sldMkLst>
          <pc:docMk/>
          <pc:sldMk cId="3946694871" sldId="297"/>
        </pc:sldMkLst>
      </pc:sldChg>
      <pc:sldChg chg="addSp delSp modSp add del">
        <pc:chgData name="Adam Marquardt" userId="381afa4b-5444-4591-892c-5f16dff0572f" providerId="ADAL" clId="{B469E63B-DFAC-4DE8-B271-407894EC1A85}" dt="2019-12-02T00:44:50.891" v="3757" actId="2696"/>
        <pc:sldMkLst>
          <pc:docMk/>
          <pc:sldMk cId="1810645881" sldId="298"/>
        </pc:sldMkLst>
        <pc:spChg chg="add del mod">
          <ac:chgData name="Adam Marquardt" userId="381afa4b-5444-4591-892c-5f16dff0572f" providerId="ADAL" clId="{B469E63B-DFAC-4DE8-B271-407894EC1A85}" dt="2019-11-25T14:16:02.764" v="1540" actId="478"/>
          <ac:spMkLst>
            <pc:docMk/>
            <pc:sldMk cId="1810645881" sldId="298"/>
            <ac:spMk id="4" creationId="{F0AF2E7E-78FE-4623-897C-1F866DED9A12}"/>
          </ac:spMkLst>
        </pc:spChg>
        <pc:spChg chg="add del mod">
          <ac:chgData name="Adam Marquardt" userId="381afa4b-5444-4591-892c-5f16dff0572f" providerId="ADAL" clId="{B469E63B-DFAC-4DE8-B271-407894EC1A85}" dt="2019-11-25T14:16:02.764" v="1540" actId="478"/>
          <ac:spMkLst>
            <pc:docMk/>
            <pc:sldMk cId="1810645881" sldId="298"/>
            <ac:spMk id="5" creationId="{D3ECE375-3C11-4605-84E2-BC3B40897FAD}"/>
          </ac:spMkLst>
        </pc:spChg>
        <pc:spChg chg="del">
          <ac:chgData name="Adam Marquardt" userId="381afa4b-5444-4591-892c-5f16dff0572f" providerId="ADAL" clId="{B469E63B-DFAC-4DE8-B271-407894EC1A85}" dt="2019-11-25T14:06:21.779" v="1150" actId="478"/>
          <ac:spMkLst>
            <pc:docMk/>
            <pc:sldMk cId="1810645881" sldId="298"/>
            <ac:spMk id="7" creationId="{D05DD2DA-F814-4166-AC65-1A7402955EDE}"/>
          </ac:spMkLst>
        </pc:spChg>
        <pc:spChg chg="add mod">
          <ac:chgData name="Adam Marquardt" userId="381afa4b-5444-4591-892c-5f16dff0572f" providerId="ADAL" clId="{B469E63B-DFAC-4DE8-B271-407894EC1A85}" dt="2019-11-25T14:18:45.708" v="1763" actId="1076"/>
          <ac:spMkLst>
            <pc:docMk/>
            <pc:sldMk cId="1810645881" sldId="298"/>
            <ac:spMk id="9" creationId="{2134E6C7-1575-488A-A0B1-E96F86B46631}"/>
          </ac:spMkLst>
        </pc:spChg>
        <pc:spChg chg="add mod">
          <ac:chgData name="Adam Marquardt" userId="381afa4b-5444-4591-892c-5f16dff0572f" providerId="ADAL" clId="{B469E63B-DFAC-4DE8-B271-407894EC1A85}" dt="2019-11-25T14:18:48.554" v="1764" actId="1076"/>
          <ac:spMkLst>
            <pc:docMk/>
            <pc:sldMk cId="1810645881" sldId="298"/>
            <ac:spMk id="10" creationId="{D17885E7-92DE-490E-B162-F6F17F933BBF}"/>
          </ac:spMkLst>
        </pc:spChg>
        <pc:spChg chg="add mod">
          <ac:chgData name="Adam Marquardt" userId="381afa4b-5444-4591-892c-5f16dff0572f" providerId="ADAL" clId="{B469E63B-DFAC-4DE8-B271-407894EC1A85}" dt="2019-11-25T14:40:14.059" v="2850" actId="20577"/>
          <ac:spMkLst>
            <pc:docMk/>
            <pc:sldMk cId="1810645881" sldId="298"/>
            <ac:spMk id="11" creationId="{3F0A4826-8CDC-42CB-9240-7FA7893F24D9}"/>
          </ac:spMkLst>
        </pc:spChg>
        <pc:picChg chg="del">
          <ac:chgData name="Adam Marquardt" userId="381afa4b-5444-4591-892c-5f16dff0572f" providerId="ADAL" clId="{B469E63B-DFAC-4DE8-B271-407894EC1A85}" dt="2019-11-25T14:06:23.241" v="1151" actId="478"/>
          <ac:picMkLst>
            <pc:docMk/>
            <pc:sldMk cId="1810645881" sldId="298"/>
            <ac:picMk id="6" creationId="{67206BC7-FECB-4654-B6B5-78D85E7F075E}"/>
          </ac:picMkLst>
        </pc:picChg>
        <pc:picChg chg="del">
          <ac:chgData name="Adam Marquardt" userId="381afa4b-5444-4591-892c-5f16dff0572f" providerId="ADAL" clId="{B469E63B-DFAC-4DE8-B271-407894EC1A85}" dt="2019-11-25T14:06:20.158" v="1149" actId="478"/>
          <ac:picMkLst>
            <pc:docMk/>
            <pc:sldMk cId="1810645881" sldId="298"/>
            <ac:picMk id="8" creationId="{9AB60298-6594-4CA5-A645-91F17AE0A399}"/>
          </ac:picMkLst>
        </pc:picChg>
      </pc:sldChg>
      <pc:sldChg chg="addSp delSp modSp add del">
        <pc:chgData name="Adam Marquardt" userId="381afa4b-5444-4591-892c-5f16dff0572f" providerId="ADAL" clId="{B469E63B-DFAC-4DE8-B271-407894EC1A85}" dt="2019-12-02T01:14:47.512" v="4063" actId="2696"/>
        <pc:sldMkLst>
          <pc:docMk/>
          <pc:sldMk cId="1340423564" sldId="299"/>
        </pc:sldMkLst>
        <pc:spChg chg="mod">
          <ac:chgData name="Adam Marquardt" userId="381afa4b-5444-4591-892c-5f16dff0572f" providerId="ADAL" clId="{B469E63B-DFAC-4DE8-B271-407894EC1A85}" dt="2019-11-25T14:22:51.052" v="2089" actId="20577"/>
          <ac:spMkLst>
            <pc:docMk/>
            <pc:sldMk cId="1340423564" sldId="299"/>
            <ac:spMk id="4" creationId="{F0AF2E7E-78FE-4623-897C-1F866DED9A12}"/>
          </ac:spMkLst>
        </pc:spChg>
        <pc:spChg chg="del">
          <ac:chgData name="Adam Marquardt" userId="381afa4b-5444-4591-892c-5f16dff0572f" providerId="ADAL" clId="{B469E63B-DFAC-4DE8-B271-407894EC1A85}" dt="2019-11-25T14:21:07.112" v="1873" actId="478"/>
          <ac:spMkLst>
            <pc:docMk/>
            <pc:sldMk cId="1340423564" sldId="299"/>
            <ac:spMk id="7" creationId="{D05DD2DA-F814-4166-AC65-1A7402955EDE}"/>
          </ac:spMkLst>
        </pc:spChg>
        <pc:spChg chg="add mod">
          <ac:chgData name="Adam Marquardt" userId="381afa4b-5444-4591-892c-5f16dff0572f" providerId="ADAL" clId="{B469E63B-DFAC-4DE8-B271-407894EC1A85}" dt="2019-11-25T14:22:54.848" v="2090" actId="1076"/>
          <ac:spMkLst>
            <pc:docMk/>
            <pc:sldMk cId="1340423564" sldId="299"/>
            <ac:spMk id="9" creationId="{FDA5E2E3-780F-44AD-808D-98502DEC43E3}"/>
          </ac:spMkLst>
        </pc:spChg>
        <pc:spChg chg="add mod">
          <ac:chgData name="Adam Marquardt" userId="381afa4b-5444-4591-892c-5f16dff0572f" providerId="ADAL" clId="{B469E63B-DFAC-4DE8-B271-407894EC1A85}" dt="2019-12-02T00:46:09.893" v="3770" actId="404"/>
          <ac:spMkLst>
            <pc:docMk/>
            <pc:sldMk cId="1340423564" sldId="299"/>
            <ac:spMk id="10" creationId="{16158CBD-D2E4-4BCB-8C9B-A521053C1D8D}"/>
          </ac:spMkLst>
        </pc:spChg>
        <pc:picChg chg="del">
          <ac:chgData name="Adam Marquardt" userId="381afa4b-5444-4591-892c-5f16dff0572f" providerId="ADAL" clId="{B469E63B-DFAC-4DE8-B271-407894EC1A85}" dt="2019-11-25T14:21:07.981" v="1874" actId="478"/>
          <ac:picMkLst>
            <pc:docMk/>
            <pc:sldMk cId="1340423564" sldId="299"/>
            <ac:picMk id="6" creationId="{67206BC7-FECB-4654-B6B5-78D85E7F075E}"/>
          </ac:picMkLst>
        </pc:picChg>
        <pc:picChg chg="del">
          <ac:chgData name="Adam Marquardt" userId="381afa4b-5444-4591-892c-5f16dff0572f" providerId="ADAL" clId="{B469E63B-DFAC-4DE8-B271-407894EC1A85}" dt="2019-11-25T14:21:06.002" v="1872" actId="478"/>
          <ac:picMkLst>
            <pc:docMk/>
            <pc:sldMk cId="1340423564" sldId="299"/>
            <ac:picMk id="8" creationId="{9AB60298-6594-4CA5-A645-91F17AE0A399}"/>
          </ac:picMkLst>
        </pc:picChg>
      </pc:sldChg>
      <pc:sldChg chg="addSp delSp modSp add del">
        <pc:chgData name="Adam Marquardt" userId="381afa4b-5444-4591-892c-5f16dff0572f" providerId="ADAL" clId="{B469E63B-DFAC-4DE8-B271-407894EC1A85}" dt="2019-12-02T14:32:37.188" v="4478" actId="2696"/>
        <pc:sldMkLst>
          <pc:docMk/>
          <pc:sldMk cId="2822594109" sldId="300"/>
        </pc:sldMkLst>
        <pc:spChg chg="mod">
          <ac:chgData name="Adam Marquardt" userId="381afa4b-5444-4591-892c-5f16dff0572f" providerId="ADAL" clId="{B469E63B-DFAC-4DE8-B271-407894EC1A85}" dt="2019-11-25T14:33:49.095" v="2815"/>
          <ac:spMkLst>
            <pc:docMk/>
            <pc:sldMk cId="2822594109" sldId="300"/>
            <ac:spMk id="4" creationId="{F0AF2E7E-78FE-4623-897C-1F866DED9A12}"/>
          </ac:spMkLst>
        </pc:spChg>
        <pc:spChg chg="del">
          <ac:chgData name="Adam Marquardt" userId="381afa4b-5444-4591-892c-5f16dff0572f" providerId="ADAL" clId="{B469E63B-DFAC-4DE8-B271-407894EC1A85}" dt="2019-11-25T14:33:36.186" v="2805" actId="478"/>
          <ac:spMkLst>
            <pc:docMk/>
            <pc:sldMk cId="2822594109" sldId="300"/>
            <ac:spMk id="7" creationId="{D05DD2DA-F814-4166-AC65-1A7402955EDE}"/>
          </ac:spMkLst>
        </pc:spChg>
        <pc:graphicFrameChg chg="add mod">
          <ac:chgData name="Adam Marquardt" userId="381afa4b-5444-4591-892c-5f16dff0572f" providerId="ADAL" clId="{B469E63B-DFAC-4DE8-B271-407894EC1A85}" dt="2019-11-25T14:34:01.545" v="2819" actId="1076"/>
          <ac:graphicFrameMkLst>
            <pc:docMk/>
            <pc:sldMk cId="2822594109" sldId="300"/>
            <ac:graphicFrameMk id="9" creationId="{BEA9CD9C-9CBB-4F9E-A20E-49387B9C9DFF}"/>
          </ac:graphicFrameMkLst>
        </pc:graphicFrameChg>
        <pc:graphicFrameChg chg="add del">
          <ac:chgData name="Adam Marquardt" userId="381afa4b-5444-4591-892c-5f16dff0572f" providerId="ADAL" clId="{B469E63B-DFAC-4DE8-B271-407894EC1A85}" dt="2019-11-25T14:34:21.784" v="2821"/>
          <ac:graphicFrameMkLst>
            <pc:docMk/>
            <pc:sldMk cId="2822594109" sldId="300"/>
            <ac:graphicFrameMk id="10" creationId="{78241AF3-E53D-44F5-9BD4-8841E1A425B7}"/>
          </ac:graphicFrameMkLst>
        </pc:graphicFrameChg>
        <pc:picChg chg="add del">
          <ac:chgData name="Adam Marquardt" userId="381afa4b-5444-4591-892c-5f16dff0572f" providerId="ADAL" clId="{B469E63B-DFAC-4DE8-B271-407894EC1A85}" dt="2019-11-25T14:33:55.460" v="2818" actId="478"/>
          <ac:picMkLst>
            <pc:docMk/>
            <pc:sldMk cId="2822594109" sldId="300"/>
            <ac:picMk id="3" creationId="{E9231D0D-FBC6-4A2B-8320-DCEC261FFD0D}"/>
          </ac:picMkLst>
        </pc:picChg>
        <pc:picChg chg="del">
          <ac:chgData name="Adam Marquardt" userId="381afa4b-5444-4591-892c-5f16dff0572f" providerId="ADAL" clId="{B469E63B-DFAC-4DE8-B271-407894EC1A85}" dt="2019-11-25T14:33:36.888" v="2806" actId="478"/>
          <ac:picMkLst>
            <pc:docMk/>
            <pc:sldMk cId="2822594109" sldId="300"/>
            <ac:picMk id="6" creationId="{67206BC7-FECB-4654-B6B5-78D85E7F075E}"/>
          </ac:picMkLst>
        </pc:picChg>
        <pc:picChg chg="del">
          <ac:chgData name="Adam Marquardt" userId="381afa4b-5444-4591-892c-5f16dff0572f" providerId="ADAL" clId="{B469E63B-DFAC-4DE8-B271-407894EC1A85}" dt="2019-11-25T14:33:35.229" v="2804" actId="478"/>
          <ac:picMkLst>
            <pc:docMk/>
            <pc:sldMk cId="2822594109" sldId="300"/>
            <ac:picMk id="8" creationId="{9AB60298-6594-4CA5-A645-91F17AE0A399}"/>
          </ac:picMkLst>
        </pc:picChg>
      </pc:sldChg>
      <pc:sldChg chg="addSp delSp modSp add del">
        <pc:chgData name="Adam Marquardt" userId="381afa4b-5444-4591-892c-5f16dff0572f" providerId="ADAL" clId="{B469E63B-DFAC-4DE8-B271-407894EC1A85}" dt="2019-12-02T01:15:20.140" v="4066" actId="2696"/>
        <pc:sldMkLst>
          <pc:docMk/>
          <pc:sldMk cId="1365606260" sldId="301"/>
        </pc:sldMkLst>
        <pc:spChg chg="mod">
          <ac:chgData name="Adam Marquardt" userId="381afa4b-5444-4591-892c-5f16dff0572f" providerId="ADAL" clId="{B469E63B-DFAC-4DE8-B271-407894EC1A85}" dt="2019-11-25T14:27:09.617" v="2519" actId="20577"/>
          <ac:spMkLst>
            <pc:docMk/>
            <pc:sldMk cId="1365606260" sldId="301"/>
            <ac:spMk id="4" creationId="{F0AF2E7E-78FE-4623-897C-1F866DED9A12}"/>
          </ac:spMkLst>
        </pc:spChg>
        <pc:spChg chg="add mod">
          <ac:chgData name="Adam Marquardt" userId="381afa4b-5444-4591-892c-5f16dff0572f" providerId="ADAL" clId="{B469E63B-DFAC-4DE8-B271-407894EC1A85}" dt="2019-11-25T14:27:56.444" v="2530" actId="1076"/>
          <ac:spMkLst>
            <pc:docMk/>
            <pc:sldMk cId="1365606260" sldId="301"/>
            <ac:spMk id="6" creationId="{20D9ED53-FF09-4058-AC2B-A38958C0224F}"/>
          </ac:spMkLst>
        </pc:spChg>
        <pc:spChg chg="add mod">
          <ac:chgData name="Adam Marquardt" userId="381afa4b-5444-4591-892c-5f16dff0572f" providerId="ADAL" clId="{B469E63B-DFAC-4DE8-B271-407894EC1A85}" dt="2019-11-25T14:27:35.686" v="2525" actId="1076"/>
          <ac:spMkLst>
            <pc:docMk/>
            <pc:sldMk cId="1365606260" sldId="301"/>
            <ac:spMk id="7" creationId="{D3483BA3-05B8-493F-85C1-B064B7322F1A}"/>
          </ac:spMkLst>
        </pc:spChg>
        <pc:spChg chg="del">
          <ac:chgData name="Adam Marquardt" userId="381afa4b-5444-4591-892c-5f16dff0572f" providerId="ADAL" clId="{B469E63B-DFAC-4DE8-B271-407894EC1A85}" dt="2019-11-25T14:27:14.317" v="2520" actId="478"/>
          <ac:spMkLst>
            <pc:docMk/>
            <pc:sldMk cId="1365606260" sldId="301"/>
            <ac:spMk id="9" creationId="{FDA5E2E3-780F-44AD-808D-98502DEC43E3}"/>
          </ac:spMkLst>
        </pc:spChg>
        <pc:spChg chg="del">
          <ac:chgData name="Adam Marquardt" userId="381afa4b-5444-4591-892c-5f16dff0572f" providerId="ADAL" clId="{B469E63B-DFAC-4DE8-B271-407894EC1A85}" dt="2019-11-25T14:27:17.540" v="2521" actId="478"/>
          <ac:spMkLst>
            <pc:docMk/>
            <pc:sldMk cId="1365606260" sldId="301"/>
            <ac:spMk id="10" creationId="{16158CBD-D2E4-4BCB-8C9B-A521053C1D8D}"/>
          </ac:spMkLst>
        </pc:spChg>
        <pc:picChg chg="add mod">
          <ac:chgData name="Adam Marquardt" userId="381afa4b-5444-4591-892c-5f16dff0572f" providerId="ADAL" clId="{B469E63B-DFAC-4DE8-B271-407894EC1A85}" dt="2019-11-25T14:27:49.576" v="2529" actId="1076"/>
          <ac:picMkLst>
            <pc:docMk/>
            <pc:sldMk cId="1365606260" sldId="301"/>
            <ac:picMk id="8" creationId="{D47055A7-F018-46BC-84A8-7A64BEC93DAB}"/>
          </ac:picMkLst>
        </pc:picChg>
      </pc:sldChg>
      <pc:sldChg chg="addSp delSp modSp add del">
        <pc:chgData name="Adam Marquardt" userId="381afa4b-5444-4591-892c-5f16dff0572f" providerId="ADAL" clId="{B469E63B-DFAC-4DE8-B271-407894EC1A85}" dt="2019-12-02T14:28:09.256" v="4444" actId="2696"/>
        <pc:sldMkLst>
          <pc:docMk/>
          <pc:sldMk cId="2981375562" sldId="302"/>
        </pc:sldMkLst>
        <pc:spChg chg="mod">
          <ac:chgData name="Adam Marquardt" userId="381afa4b-5444-4591-892c-5f16dff0572f" providerId="ADAL" clId="{B469E63B-DFAC-4DE8-B271-407894EC1A85}" dt="2019-11-25T14:31:41.665" v="2794"/>
          <ac:spMkLst>
            <pc:docMk/>
            <pc:sldMk cId="2981375562" sldId="302"/>
            <ac:spMk id="4" creationId="{F0AF2E7E-78FE-4623-897C-1F866DED9A12}"/>
          </ac:spMkLst>
        </pc:spChg>
        <pc:spChg chg="del">
          <ac:chgData name="Adam Marquardt" userId="381afa4b-5444-4591-892c-5f16dff0572f" providerId="ADAL" clId="{B469E63B-DFAC-4DE8-B271-407894EC1A85}" dt="2019-11-25T14:31:20.769" v="2787" actId="478"/>
          <ac:spMkLst>
            <pc:docMk/>
            <pc:sldMk cId="2981375562" sldId="302"/>
            <ac:spMk id="6" creationId="{20D9ED53-FF09-4058-AC2B-A38958C0224F}"/>
          </ac:spMkLst>
        </pc:spChg>
        <pc:spChg chg="del">
          <ac:chgData name="Adam Marquardt" userId="381afa4b-5444-4591-892c-5f16dff0572f" providerId="ADAL" clId="{B469E63B-DFAC-4DE8-B271-407894EC1A85}" dt="2019-11-25T14:31:23.577" v="2788" actId="478"/>
          <ac:spMkLst>
            <pc:docMk/>
            <pc:sldMk cId="2981375562" sldId="302"/>
            <ac:spMk id="7" creationId="{D3483BA3-05B8-493F-85C1-B064B7322F1A}"/>
          </ac:spMkLst>
        </pc:spChg>
        <pc:spChg chg="add mod">
          <ac:chgData name="Adam Marquardt" userId="381afa4b-5444-4591-892c-5f16dff0572f" providerId="ADAL" clId="{B469E63B-DFAC-4DE8-B271-407894EC1A85}" dt="2019-11-25T14:32:45.568" v="2803" actId="1076"/>
          <ac:spMkLst>
            <pc:docMk/>
            <pc:sldMk cId="2981375562" sldId="302"/>
            <ac:spMk id="9" creationId="{171BF60E-87A8-4F2D-AC45-5E4FAF2196D8}"/>
          </ac:spMkLst>
        </pc:spChg>
        <pc:spChg chg="add mod">
          <ac:chgData name="Adam Marquardt" userId="381afa4b-5444-4591-892c-5f16dff0572f" providerId="ADAL" clId="{B469E63B-DFAC-4DE8-B271-407894EC1A85}" dt="2019-11-25T14:32:42.124" v="2802" actId="1076"/>
          <ac:spMkLst>
            <pc:docMk/>
            <pc:sldMk cId="2981375562" sldId="302"/>
            <ac:spMk id="10" creationId="{62D493BD-EA78-44F8-913D-B05DDBBC4FD3}"/>
          </ac:spMkLst>
        </pc:spChg>
        <pc:spChg chg="add mod">
          <ac:chgData name="Adam Marquardt" userId="381afa4b-5444-4591-892c-5f16dff0572f" providerId="ADAL" clId="{B469E63B-DFAC-4DE8-B271-407894EC1A85}" dt="2019-11-25T14:32:29.892" v="2801" actId="1076"/>
          <ac:spMkLst>
            <pc:docMk/>
            <pc:sldMk cId="2981375562" sldId="302"/>
            <ac:spMk id="11" creationId="{16F17454-8C0D-4B67-BDB7-54A26C0E48F2}"/>
          </ac:spMkLst>
        </pc:spChg>
        <pc:picChg chg="del">
          <ac:chgData name="Adam Marquardt" userId="381afa4b-5444-4591-892c-5f16dff0572f" providerId="ADAL" clId="{B469E63B-DFAC-4DE8-B271-407894EC1A85}" dt="2019-11-25T14:31:17.766" v="2786" actId="478"/>
          <ac:picMkLst>
            <pc:docMk/>
            <pc:sldMk cId="2981375562" sldId="302"/>
            <ac:picMk id="8" creationId="{D47055A7-F018-46BC-84A8-7A64BEC93DAB}"/>
          </ac:picMkLst>
        </pc:picChg>
      </pc:sldChg>
      <pc:sldChg chg="addSp delSp modSp add del">
        <pc:chgData name="Adam Marquardt" userId="381afa4b-5444-4591-892c-5f16dff0572f" providerId="ADAL" clId="{B469E63B-DFAC-4DE8-B271-407894EC1A85}" dt="2019-12-02T14:32:30.016" v="4477" actId="2696"/>
        <pc:sldMkLst>
          <pc:docMk/>
          <pc:sldMk cId="2274914310" sldId="303"/>
        </pc:sldMkLst>
        <pc:spChg chg="add">
          <ac:chgData name="Adam Marquardt" userId="381afa4b-5444-4591-892c-5f16dff0572f" providerId="ADAL" clId="{B469E63B-DFAC-4DE8-B271-407894EC1A85}" dt="2019-11-25T14:34:34.328" v="2825"/>
          <ac:spMkLst>
            <pc:docMk/>
            <pc:sldMk cId="2274914310" sldId="303"/>
            <ac:spMk id="5" creationId="{5BA0DFBA-8C40-4A5D-AE03-74D2FFDE8329}"/>
          </ac:spMkLst>
        </pc:spChg>
        <pc:graphicFrameChg chg="add mod">
          <ac:chgData name="Adam Marquardt" userId="381afa4b-5444-4591-892c-5f16dff0572f" providerId="ADAL" clId="{B469E63B-DFAC-4DE8-B271-407894EC1A85}" dt="2019-11-25T14:34:45.476" v="2827" actId="1076"/>
          <ac:graphicFrameMkLst>
            <pc:docMk/>
            <pc:sldMk cId="2274914310" sldId="303"/>
            <ac:graphicFrameMk id="6" creationId="{37722300-AAEB-4BB7-A736-256D9FA132F1}"/>
          </ac:graphicFrameMkLst>
        </pc:graphicFrameChg>
        <pc:graphicFrameChg chg="del modGraphic">
          <ac:chgData name="Adam Marquardt" userId="381afa4b-5444-4591-892c-5f16dff0572f" providerId="ADAL" clId="{B469E63B-DFAC-4DE8-B271-407894EC1A85}" dt="2019-11-25T14:34:28.289" v="2824" actId="478"/>
          <ac:graphicFrameMkLst>
            <pc:docMk/>
            <pc:sldMk cId="2274914310" sldId="303"/>
            <ac:graphicFrameMk id="9" creationId="{BEA9CD9C-9CBB-4F9E-A20E-49387B9C9DFF}"/>
          </ac:graphicFrameMkLst>
        </pc:graphicFrameChg>
      </pc:sldChg>
      <pc:sldChg chg="addSp delSp modSp add modAnim">
        <pc:chgData name="Adam Marquardt" userId="381afa4b-5444-4591-892c-5f16dff0572f" providerId="ADAL" clId="{B469E63B-DFAC-4DE8-B271-407894EC1A85}" dt="2019-12-02T14:47:28.966" v="4851" actId="20577"/>
        <pc:sldMkLst>
          <pc:docMk/>
          <pc:sldMk cId="3074073468" sldId="304"/>
        </pc:sldMkLst>
        <pc:spChg chg="del">
          <ac:chgData name="Adam Marquardt" userId="381afa4b-5444-4591-892c-5f16dff0572f" providerId="ADAL" clId="{B469E63B-DFAC-4DE8-B271-407894EC1A85}" dt="2019-11-25T14:35:38.236" v="2831" actId="478"/>
          <ac:spMkLst>
            <pc:docMk/>
            <pc:sldMk cId="3074073468" sldId="304"/>
            <ac:spMk id="5" creationId="{5BA0DFBA-8C40-4A5D-AE03-74D2FFDE8329}"/>
          </ac:spMkLst>
        </pc:spChg>
        <pc:spChg chg="add mod">
          <ac:chgData name="Adam Marquardt" userId="381afa4b-5444-4591-892c-5f16dff0572f" providerId="ADAL" clId="{B469E63B-DFAC-4DE8-B271-407894EC1A85}" dt="2019-11-25T14:37:52.576" v="2846" actId="1076"/>
          <ac:spMkLst>
            <pc:docMk/>
            <pc:sldMk cId="3074073468" sldId="304"/>
            <ac:spMk id="8" creationId="{450D1C80-68AA-40E6-A144-E5288EADFB03}"/>
          </ac:spMkLst>
        </pc:spChg>
        <pc:spChg chg="add mod">
          <ac:chgData name="Adam Marquardt" userId="381afa4b-5444-4591-892c-5f16dff0572f" providerId="ADAL" clId="{B469E63B-DFAC-4DE8-B271-407894EC1A85}" dt="2019-12-02T14:47:28.966" v="4851" actId="20577"/>
          <ac:spMkLst>
            <pc:docMk/>
            <pc:sldMk cId="3074073468" sldId="304"/>
            <ac:spMk id="10" creationId="{883E1829-5319-4CFC-8865-8925D34C017F}"/>
          </ac:spMkLst>
        </pc:spChg>
        <pc:spChg chg="mod topLvl">
          <ac:chgData name="Adam Marquardt" userId="381afa4b-5444-4591-892c-5f16dff0572f" providerId="ADAL" clId="{B469E63B-DFAC-4DE8-B271-407894EC1A85}" dt="2019-12-02T14:36:42.953" v="4536" actId="207"/>
          <ac:spMkLst>
            <pc:docMk/>
            <pc:sldMk cId="3074073468" sldId="304"/>
            <ac:spMk id="16" creationId="{6D8C1005-5A21-4B51-A952-D9E816A31C9C}"/>
          </ac:spMkLst>
        </pc:spChg>
        <pc:spChg chg="mod topLvl">
          <ac:chgData name="Adam Marquardt" userId="381afa4b-5444-4591-892c-5f16dff0572f" providerId="ADAL" clId="{B469E63B-DFAC-4DE8-B271-407894EC1A85}" dt="2019-12-02T14:36:39.406" v="4528" actId="165"/>
          <ac:spMkLst>
            <pc:docMk/>
            <pc:sldMk cId="3074073468" sldId="304"/>
            <ac:spMk id="17" creationId="{102988D7-9173-404F-A370-10839DF268D4}"/>
          </ac:spMkLst>
        </pc:spChg>
        <pc:spChg chg="mod topLvl">
          <ac:chgData name="Adam Marquardt" userId="381afa4b-5444-4591-892c-5f16dff0572f" providerId="ADAL" clId="{B469E63B-DFAC-4DE8-B271-407894EC1A85}" dt="2019-12-02T14:36:39.406" v="4528" actId="165"/>
          <ac:spMkLst>
            <pc:docMk/>
            <pc:sldMk cId="3074073468" sldId="304"/>
            <ac:spMk id="18" creationId="{01F76B82-E35D-4EBC-92BE-7F8A034585B8}"/>
          </ac:spMkLst>
        </pc:spChg>
        <pc:spChg chg="mod topLvl">
          <ac:chgData name="Adam Marquardt" userId="381afa4b-5444-4591-892c-5f16dff0572f" providerId="ADAL" clId="{B469E63B-DFAC-4DE8-B271-407894EC1A85}" dt="2019-12-02T14:36:39.406" v="4528" actId="165"/>
          <ac:spMkLst>
            <pc:docMk/>
            <pc:sldMk cId="3074073468" sldId="304"/>
            <ac:spMk id="19" creationId="{0078E0B6-79A8-4B33-AA55-AA995B434FCF}"/>
          </ac:spMkLst>
        </pc:spChg>
        <pc:spChg chg="mod topLvl">
          <ac:chgData name="Adam Marquardt" userId="381afa4b-5444-4591-892c-5f16dff0572f" providerId="ADAL" clId="{B469E63B-DFAC-4DE8-B271-407894EC1A85}" dt="2019-12-02T14:36:39.406" v="4528" actId="165"/>
          <ac:spMkLst>
            <pc:docMk/>
            <pc:sldMk cId="3074073468" sldId="304"/>
            <ac:spMk id="20" creationId="{7C89AA6C-976A-4199-A949-B21E41AF0554}"/>
          </ac:spMkLst>
        </pc:spChg>
        <pc:spChg chg="mod topLvl">
          <ac:chgData name="Adam Marquardt" userId="381afa4b-5444-4591-892c-5f16dff0572f" providerId="ADAL" clId="{B469E63B-DFAC-4DE8-B271-407894EC1A85}" dt="2019-12-02T14:36:39.406" v="4528" actId="165"/>
          <ac:spMkLst>
            <pc:docMk/>
            <pc:sldMk cId="3074073468" sldId="304"/>
            <ac:spMk id="21" creationId="{FF755D8E-B980-4DEF-BF3D-D498DDD1F675}"/>
          </ac:spMkLst>
        </pc:spChg>
        <pc:spChg chg="mod topLvl">
          <ac:chgData name="Adam Marquardt" userId="381afa4b-5444-4591-892c-5f16dff0572f" providerId="ADAL" clId="{B469E63B-DFAC-4DE8-B271-407894EC1A85}" dt="2019-12-02T14:36:39.406" v="4528" actId="165"/>
          <ac:spMkLst>
            <pc:docMk/>
            <pc:sldMk cId="3074073468" sldId="304"/>
            <ac:spMk id="22" creationId="{F3E7EC36-D26B-4590-8AB7-FB7EAB1AE2F4}"/>
          </ac:spMkLst>
        </pc:spChg>
        <pc:spChg chg="mod topLvl">
          <ac:chgData name="Adam Marquardt" userId="381afa4b-5444-4591-892c-5f16dff0572f" providerId="ADAL" clId="{B469E63B-DFAC-4DE8-B271-407894EC1A85}" dt="2019-12-02T14:36:39.406" v="4528" actId="165"/>
          <ac:spMkLst>
            <pc:docMk/>
            <pc:sldMk cId="3074073468" sldId="304"/>
            <ac:spMk id="23" creationId="{47A4E775-2734-47E4-9490-A18D2A7379B3}"/>
          </ac:spMkLst>
        </pc:spChg>
        <pc:grpChg chg="add del">
          <ac:chgData name="Adam Marquardt" userId="381afa4b-5444-4591-892c-5f16dff0572f" providerId="ADAL" clId="{B469E63B-DFAC-4DE8-B271-407894EC1A85}" dt="2019-12-02T14:36:39.406" v="4528" actId="165"/>
          <ac:grpSpMkLst>
            <pc:docMk/>
            <pc:sldMk cId="3074073468" sldId="304"/>
            <ac:grpSpMk id="11" creationId="{973CFE6F-8A44-459D-8A43-6CF6166902D3}"/>
          </ac:grpSpMkLst>
        </pc:grpChg>
        <pc:graphicFrameChg chg="del">
          <ac:chgData name="Adam Marquardt" userId="381afa4b-5444-4591-892c-5f16dff0572f" providerId="ADAL" clId="{B469E63B-DFAC-4DE8-B271-407894EC1A85}" dt="2019-11-25T14:35:35.802" v="2830" actId="478"/>
          <ac:graphicFrameMkLst>
            <pc:docMk/>
            <pc:sldMk cId="3074073468" sldId="304"/>
            <ac:graphicFrameMk id="6" creationId="{37722300-AAEB-4BB7-A736-256D9FA132F1}"/>
          </ac:graphicFrameMkLst>
        </pc:graphicFrameChg>
        <pc:picChg chg="add mod modCrop">
          <ac:chgData name="Adam Marquardt" userId="381afa4b-5444-4591-892c-5f16dff0572f" providerId="ADAL" clId="{B469E63B-DFAC-4DE8-B271-407894EC1A85}" dt="2019-11-25T14:38:00.539" v="2849" actId="1076"/>
          <ac:picMkLst>
            <pc:docMk/>
            <pc:sldMk cId="3074073468" sldId="304"/>
            <ac:picMk id="3" creationId="{E96739D8-B533-4620-98EA-171FF9628FBB}"/>
          </ac:picMkLst>
        </pc:picChg>
        <pc:picChg chg="add mod">
          <ac:chgData name="Adam Marquardt" userId="381afa4b-5444-4591-892c-5f16dff0572f" providerId="ADAL" clId="{B469E63B-DFAC-4DE8-B271-407894EC1A85}" dt="2019-11-25T14:37:48.594" v="2845" actId="1076"/>
          <ac:picMkLst>
            <pc:docMk/>
            <pc:sldMk cId="3074073468" sldId="304"/>
            <ac:picMk id="7" creationId="{63433EDA-DBFF-45EC-9179-E24BF04E9DF0}"/>
          </ac:picMkLst>
        </pc:picChg>
        <pc:picChg chg="add mod">
          <ac:chgData name="Adam Marquardt" userId="381afa4b-5444-4591-892c-5f16dff0572f" providerId="ADAL" clId="{B469E63B-DFAC-4DE8-B271-407894EC1A85}" dt="2019-11-25T14:37:55.309" v="2847" actId="1076"/>
          <ac:picMkLst>
            <pc:docMk/>
            <pc:sldMk cId="3074073468" sldId="304"/>
            <ac:picMk id="9" creationId="{83CD14D6-CBD0-4551-AB1A-236CFD04F5A9}"/>
          </ac:picMkLst>
        </pc:picChg>
        <pc:cxnChg chg="mod topLvl">
          <ac:chgData name="Adam Marquardt" userId="381afa4b-5444-4591-892c-5f16dff0572f" providerId="ADAL" clId="{B469E63B-DFAC-4DE8-B271-407894EC1A85}" dt="2019-12-02T14:36:39.406" v="4528" actId="165"/>
          <ac:cxnSpMkLst>
            <pc:docMk/>
            <pc:sldMk cId="3074073468" sldId="304"/>
            <ac:cxnSpMk id="13" creationId="{EF86E080-4606-40A5-9351-0644355E3BE9}"/>
          </ac:cxnSpMkLst>
        </pc:cxnChg>
        <pc:cxnChg chg="mod topLvl">
          <ac:chgData name="Adam Marquardt" userId="381afa4b-5444-4591-892c-5f16dff0572f" providerId="ADAL" clId="{B469E63B-DFAC-4DE8-B271-407894EC1A85}" dt="2019-12-02T14:36:39.406" v="4528" actId="165"/>
          <ac:cxnSpMkLst>
            <pc:docMk/>
            <pc:sldMk cId="3074073468" sldId="304"/>
            <ac:cxnSpMk id="14" creationId="{152A7942-BEA9-4B0E-BE5E-283D4E882D8C}"/>
          </ac:cxnSpMkLst>
        </pc:cxnChg>
        <pc:cxnChg chg="mod topLvl">
          <ac:chgData name="Adam Marquardt" userId="381afa4b-5444-4591-892c-5f16dff0572f" providerId="ADAL" clId="{B469E63B-DFAC-4DE8-B271-407894EC1A85}" dt="2019-12-02T14:36:39.406" v="4528" actId="165"/>
          <ac:cxnSpMkLst>
            <pc:docMk/>
            <pc:sldMk cId="3074073468" sldId="304"/>
            <ac:cxnSpMk id="15" creationId="{2986D3E8-3EE6-40A4-903C-D61857ED97DE}"/>
          </ac:cxnSpMkLst>
        </pc:cxnChg>
        <pc:cxnChg chg="mod topLvl">
          <ac:chgData name="Adam Marquardt" userId="381afa4b-5444-4591-892c-5f16dff0572f" providerId="ADAL" clId="{B469E63B-DFAC-4DE8-B271-407894EC1A85}" dt="2019-12-02T14:36:39.406" v="4528" actId="165"/>
          <ac:cxnSpMkLst>
            <pc:docMk/>
            <pc:sldMk cId="3074073468" sldId="304"/>
            <ac:cxnSpMk id="24" creationId="{BF162074-611F-411E-AFAF-44DC5C027655}"/>
          </ac:cxnSpMkLst>
        </pc:cxnChg>
        <pc:cxnChg chg="mod topLvl">
          <ac:chgData name="Adam Marquardt" userId="381afa4b-5444-4591-892c-5f16dff0572f" providerId="ADAL" clId="{B469E63B-DFAC-4DE8-B271-407894EC1A85}" dt="2019-12-02T14:36:39.406" v="4528" actId="165"/>
          <ac:cxnSpMkLst>
            <pc:docMk/>
            <pc:sldMk cId="3074073468" sldId="304"/>
            <ac:cxnSpMk id="25" creationId="{82822D02-D1C1-4422-9260-D1F953DB188E}"/>
          </ac:cxnSpMkLst>
        </pc:cxnChg>
        <pc:cxnChg chg="mod topLvl">
          <ac:chgData name="Adam Marquardt" userId="381afa4b-5444-4591-892c-5f16dff0572f" providerId="ADAL" clId="{B469E63B-DFAC-4DE8-B271-407894EC1A85}" dt="2019-12-02T14:36:39.406" v="4528" actId="165"/>
          <ac:cxnSpMkLst>
            <pc:docMk/>
            <pc:sldMk cId="3074073468" sldId="304"/>
            <ac:cxnSpMk id="26" creationId="{04E59682-51A6-4606-BFD9-9616BB401D7F}"/>
          </ac:cxnSpMkLst>
        </pc:cxnChg>
      </pc:sldChg>
      <pc:sldChg chg="addSp delSp modSp">
        <pc:chgData name="Adam Marquardt" userId="381afa4b-5444-4591-892c-5f16dff0572f" providerId="ADAL" clId="{B469E63B-DFAC-4DE8-B271-407894EC1A85}" dt="2019-11-26T16:27:19.115" v="3354" actId="20577"/>
        <pc:sldMkLst>
          <pc:docMk/>
          <pc:sldMk cId="1290987373" sldId="305"/>
        </pc:sldMkLst>
        <pc:spChg chg="add del mod">
          <ac:chgData name="Adam Marquardt" userId="381afa4b-5444-4591-892c-5f16dff0572f" providerId="ADAL" clId="{B469E63B-DFAC-4DE8-B271-407894EC1A85}" dt="2019-11-26T16:24:20.707" v="3278" actId="478"/>
          <ac:spMkLst>
            <pc:docMk/>
            <pc:sldMk cId="1290987373" sldId="305"/>
            <ac:spMk id="4" creationId="{445B9F55-3EEA-4C51-A36A-C5E9C994112D}"/>
          </ac:spMkLst>
        </pc:spChg>
        <pc:spChg chg="add mod">
          <ac:chgData name="Adam Marquardt" userId="381afa4b-5444-4591-892c-5f16dff0572f" providerId="ADAL" clId="{B469E63B-DFAC-4DE8-B271-407894EC1A85}" dt="2019-11-26T16:27:19.115" v="3354" actId="20577"/>
          <ac:spMkLst>
            <pc:docMk/>
            <pc:sldMk cId="1290987373" sldId="305"/>
            <ac:spMk id="6" creationId="{3F1F6E5A-7CAD-4CF3-A515-D9B3B70C1F9B}"/>
          </ac:spMkLst>
        </pc:spChg>
      </pc:sldChg>
      <pc:sldChg chg="addSp delSp modSp add">
        <pc:chgData name="Adam Marquardt" userId="381afa4b-5444-4591-892c-5f16dff0572f" providerId="ADAL" clId="{B469E63B-DFAC-4DE8-B271-407894EC1A85}" dt="2019-11-26T16:02:04.238" v="3155" actId="13926"/>
        <pc:sldMkLst>
          <pc:docMk/>
          <pc:sldMk cId="4132912751" sldId="307"/>
        </pc:sldMkLst>
        <pc:spChg chg="mod">
          <ac:chgData name="Adam Marquardt" userId="381afa4b-5444-4591-892c-5f16dff0572f" providerId="ADAL" clId="{B469E63B-DFAC-4DE8-B271-407894EC1A85}" dt="2019-11-26T15:46:33.229" v="2885" actId="20577"/>
          <ac:spMkLst>
            <pc:docMk/>
            <pc:sldMk cId="4132912751" sldId="307"/>
            <ac:spMk id="2" creationId="{0F3D33E2-3889-4366-A2BA-E1BF987FE632}"/>
          </ac:spMkLst>
        </pc:spChg>
        <pc:spChg chg="del">
          <ac:chgData name="Adam Marquardt" userId="381afa4b-5444-4591-892c-5f16dff0572f" providerId="ADAL" clId="{B469E63B-DFAC-4DE8-B271-407894EC1A85}" dt="2019-11-26T15:46:37.952" v="2886" actId="478"/>
          <ac:spMkLst>
            <pc:docMk/>
            <pc:sldMk cId="4132912751" sldId="307"/>
            <ac:spMk id="3" creationId="{E3B4E84D-39FA-4744-BD27-DCAA87DB9AC5}"/>
          </ac:spMkLst>
        </pc:spChg>
        <pc:spChg chg="add mod">
          <ac:chgData name="Adam Marquardt" userId="381afa4b-5444-4591-892c-5f16dff0572f" providerId="ADAL" clId="{B469E63B-DFAC-4DE8-B271-407894EC1A85}" dt="2019-11-26T15:52:34.397" v="2973" actId="20577"/>
          <ac:spMkLst>
            <pc:docMk/>
            <pc:sldMk cId="4132912751" sldId="307"/>
            <ac:spMk id="6" creationId="{C0FCBCBB-D384-493F-B736-4191194C3525}"/>
          </ac:spMkLst>
        </pc:spChg>
        <pc:spChg chg="add mod">
          <ac:chgData name="Adam Marquardt" userId="381afa4b-5444-4591-892c-5f16dff0572f" providerId="ADAL" clId="{B469E63B-DFAC-4DE8-B271-407894EC1A85}" dt="2019-11-26T15:55:18.646" v="3053" actId="1076"/>
          <ac:spMkLst>
            <pc:docMk/>
            <pc:sldMk cId="4132912751" sldId="307"/>
            <ac:spMk id="8" creationId="{2E60BD33-497F-4A48-95F3-EEA7CAE37067}"/>
          </ac:spMkLst>
        </pc:spChg>
        <pc:spChg chg="add mod">
          <ac:chgData name="Adam Marquardt" userId="381afa4b-5444-4591-892c-5f16dff0572f" providerId="ADAL" clId="{B469E63B-DFAC-4DE8-B271-407894EC1A85}" dt="2019-11-26T15:55:02.798" v="3052" actId="1076"/>
          <ac:spMkLst>
            <pc:docMk/>
            <pc:sldMk cId="4132912751" sldId="307"/>
            <ac:spMk id="10" creationId="{3AF87362-4177-41A5-99EB-517CD40D030F}"/>
          </ac:spMkLst>
        </pc:spChg>
        <pc:spChg chg="add mod">
          <ac:chgData name="Adam Marquardt" userId="381afa4b-5444-4591-892c-5f16dff0572f" providerId="ADAL" clId="{B469E63B-DFAC-4DE8-B271-407894EC1A85}" dt="2019-11-26T15:55:33.842" v="3054" actId="14100"/>
          <ac:spMkLst>
            <pc:docMk/>
            <pc:sldMk cId="4132912751" sldId="307"/>
            <ac:spMk id="11" creationId="{2D916D43-5F47-49D2-B253-8D264BDB6066}"/>
          </ac:spMkLst>
        </pc:spChg>
        <pc:spChg chg="add mod">
          <ac:chgData name="Adam Marquardt" userId="381afa4b-5444-4591-892c-5f16dff0572f" providerId="ADAL" clId="{B469E63B-DFAC-4DE8-B271-407894EC1A85}" dt="2019-11-26T15:55:38.558" v="3055" actId="14100"/>
          <ac:spMkLst>
            <pc:docMk/>
            <pc:sldMk cId="4132912751" sldId="307"/>
            <ac:spMk id="12" creationId="{B7C25DE8-42FE-41C5-A750-AF5261024514}"/>
          </ac:spMkLst>
        </pc:spChg>
        <pc:spChg chg="add mod">
          <ac:chgData name="Adam Marquardt" userId="381afa4b-5444-4591-892c-5f16dff0572f" providerId="ADAL" clId="{B469E63B-DFAC-4DE8-B271-407894EC1A85}" dt="2019-11-26T15:55:42.978" v="3056" actId="14100"/>
          <ac:spMkLst>
            <pc:docMk/>
            <pc:sldMk cId="4132912751" sldId="307"/>
            <ac:spMk id="13" creationId="{19ADF65C-3C26-453F-BBE5-038FEC3CA0C3}"/>
          </ac:spMkLst>
        </pc:spChg>
        <pc:spChg chg="add mod">
          <ac:chgData name="Adam Marquardt" userId="381afa4b-5444-4591-892c-5f16dff0572f" providerId="ADAL" clId="{B469E63B-DFAC-4DE8-B271-407894EC1A85}" dt="2019-11-26T15:58:58.971" v="3084" actId="1076"/>
          <ac:spMkLst>
            <pc:docMk/>
            <pc:sldMk cId="4132912751" sldId="307"/>
            <ac:spMk id="30" creationId="{A5BD4087-B6B0-4C84-8AFF-DFD721B2267F}"/>
          </ac:spMkLst>
        </pc:spChg>
        <pc:spChg chg="add del">
          <ac:chgData name="Adam Marquardt" userId="381afa4b-5444-4591-892c-5f16dff0572f" providerId="ADAL" clId="{B469E63B-DFAC-4DE8-B271-407894EC1A85}" dt="2019-11-26T15:57:31.171" v="3079"/>
          <ac:spMkLst>
            <pc:docMk/>
            <pc:sldMk cId="4132912751" sldId="307"/>
            <ac:spMk id="31" creationId="{B94DD987-D313-4BF8-8294-53E410BEE7B0}"/>
          </ac:spMkLst>
        </pc:spChg>
        <pc:spChg chg="add mod">
          <ac:chgData name="Adam Marquardt" userId="381afa4b-5444-4591-892c-5f16dff0572f" providerId="ADAL" clId="{B469E63B-DFAC-4DE8-B271-407894EC1A85}" dt="2019-11-26T15:59:03.260" v="3085" actId="1076"/>
          <ac:spMkLst>
            <pc:docMk/>
            <pc:sldMk cId="4132912751" sldId="307"/>
            <ac:spMk id="32" creationId="{9FE6F2C8-6763-426F-9234-D93E257FAA0D}"/>
          </ac:spMkLst>
        </pc:spChg>
        <pc:spChg chg="add mod">
          <ac:chgData name="Adam Marquardt" userId="381afa4b-5444-4591-892c-5f16dff0572f" providerId="ADAL" clId="{B469E63B-DFAC-4DE8-B271-407894EC1A85}" dt="2019-11-26T15:59:43.095" v="3089" actId="1076"/>
          <ac:spMkLst>
            <pc:docMk/>
            <pc:sldMk cId="4132912751" sldId="307"/>
            <ac:spMk id="33" creationId="{D0D3AC37-8FAB-4D80-B1DE-7DAFC6ACDB4E}"/>
          </ac:spMkLst>
        </pc:spChg>
        <pc:spChg chg="add mod">
          <ac:chgData name="Adam Marquardt" userId="381afa4b-5444-4591-892c-5f16dff0572f" providerId="ADAL" clId="{B469E63B-DFAC-4DE8-B271-407894EC1A85}" dt="2019-11-26T16:00:27.646" v="3112" actId="1076"/>
          <ac:spMkLst>
            <pc:docMk/>
            <pc:sldMk cId="4132912751" sldId="307"/>
            <ac:spMk id="34" creationId="{67B89C48-6D7F-4621-A0BB-36DD880B31AA}"/>
          </ac:spMkLst>
        </pc:spChg>
        <pc:spChg chg="add mod">
          <ac:chgData name="Adam Marquardt" userId="381afa4b-5444-4591-892c-5f16dff0572f" providerId="ADAL" clId="{B469E63B-DFAC-4DE8-B271-407894EC1A85}" dt="2019-11-26T16:02:04.238" v="3155" actId="13926"/>
          <ac:spMkLst>
            <pc:docMk/>
            <pc:sldMk cId="4132912751" sldId="307"/>
            <ac:spMk id="35" creationId="{4FC4C99E-FBB3-41E7-A0AE-AF1C79A1E87C}"/>
          </ac:spMkLst>
        </pc:spChg>
        <pc:cxnChg chg="add del mod">
          <ac:chgData name="Adam Marquardt" userId="381afa4b-5444-4591-892c-5f16dff0572f" providerId="ADAL" clId="{B469E63B-DFAC-4DE8-B271-407894EC1A85}" dt="2019-11-26T15:48:39.326" v="2909" actId="1076"/>
          <ac:cxnSpMkLst>
            <pc:docMk/>
            <pc:sldMk cId="4132912751" sldId="307"/>
            <ac:cxnSpMk id="5" creationId="{CC35310F-A6B4-4622-A5BB-56EE989D292F}"/>
          </ac:cxnSpMkLst>
        </pc:cxnChg>
        <pc:cxnChg chg="add mod">
          <ac:chgData name="Adam Marquardt" userId="381afa4b-5444-4591-892c-5f16dff0572f" providerId="ADAL" clId="{B469E63B-DFAC-4DE8-B271-407894EC1A85}" dt="2019-11-26T15:55:18.646" v="3053" actId="1076"/>
          <ac:cxnSpMkLst>
            <pc:docMk/>
            <pc:sldMk cId="4132912751" sldId="307"/>
            <ac:cxnSpMk id="7" creationId="{BA266325-5AAD-4DC9-9BF5-44A9049D648C}"/>
          </ac:cxnSpMkLst>
        </pc:cxnChg>
        <pc:cxnChg chg="add mod">
          <ac:chgData name="Adam Marquardt" userId="381afa4b-5444-4591-892c-5f16dff0572f" providerId="ADAL" clId="{B469E63B-DFAC-4DE8-B271-407894EC1A85}" dt="2019-11-26T15:55:02.798" v="3052" actId="1076"/>
          <ac:cxnSpMkLst>
            <pc:docMk/>
            <pc:sldMk cId="4132912751" sldId="307"/>
            <ac:cxnSpMk id="9" creationId="{B1E969D3-9D07-4B33-9B3C-84AEC116960D}"/>
          </ac:cxnSpMkLst>
        </pc:cxnChg>
        <pc:cxnChg chg="add mod">
          <ac:chgData name="Adam Marquardt" userId="381afa4b-5444-4591-892c-5f16dff0572f" providerId="ADAL" clId="{B469E63B-DFAC-4DE8-B271-407894EC1A85}" dt="2019-11-26T15:56:58.436" v="3072" actId="14100"/>
          <ac:cxnSpMkLst>
            <pc:docMk/>
            <pc:sldMk cId="4132912751" sldId="307"/>
            <ac:cxnSpMk id="15" creationId="{B90FFA08-E8E3-434E-8D48-7F5B689B7154}"/>
          </ac:cxnSpMkLst>
        </pc:cxnChg>
        <pc:cxnChg chg="add mod">
          <ac:chgData name="Adam Marquardt" userId="381afa4b-5444-4591-892c-5f16dff0572f" providerId="ADAL" clId="{B469E63B-DFAC-4DE8-B271-407894EC1A85}" dt="2019-11-26T15:57:02.215" v="3073" actId="14100"/>
          <ac:cxnSpMkLst>
            <pc:docMk/>
            <pc:sldMk cId="4132912751" sldId="307"/>
            <ac:cxnSpMk id="16" creationId="{07D30581-9A57-47FD-A1E8-A31AFE40EF04}"/>
          </ac:cxnSpMkLst>
        </pc:cxnChg>
        <pc:cxnChg chg="add mod">
          <ac:chgData name="Adam Marquardt" userId="381afa4b-5444-4591-892c-5f16dff0572f" providerId="ADAL" clId="{B469E63B-DFAC-4DE8-B271-407894EC1A85}" dt="2019-11-26T15:56:43.920" v="3069" actId="14100"/>
          <ac:cxnSpMkLst>
            <pc:docMk/>
            <pc:sldMk cId="4132912751" sldId="307"/>
            <ac:cxnSpMk id="20" creationId="{DEEBEB42-11EC-4B73-9FAA-E1D7E10FDABA}"/>
          </ac:cxnSpMkLst>
        </pc:cxnChg>
      </pc:sldChg>
      <pc:sldChg chg="modSp">
        <pc:chgData name="Adam Marquardt" userId="381afa4b-5444-4591-892c-5f16dff0572f" providerId="ADAL" clId="{B469E63B-DFAC-4DE8-B271-407894EC1A85}" dt="2019-11-26T16:18:03.328" v="3266" actId="13822"/>
        <pc:sldMkLst>
          <pc:docMk/>
          <pc:sldMk cId="3527207225" sldId="308"/>
        </pc:sldMkLst>
        <pc:cxnChg chg="mod">
          <ac:chgData name="Adam Marquardt" userId="381afa4b-5444-4591-892c-5f16dff0572f" providerId="ADAL" clId="{B469E63B-DFAC-4DE8-B271-407894EC1A85}" dt="2019-11-26T16:17:52.286" v="3264" actId="13822"/>
          <ac:cxnSpMkLst>
            <pc:docMk/>
            <pc:sldMk cId="3527207225" sldId="308"/>
            <ac:cxnSpMk id="25" creationId="{01FB80AF-95D0-A54E-86C4-39632DFF2A41}"/>
          </ac:cxnSpMkLst>
        </pc:cxnChg>
        <pc:cxnChg chg="mod">
          <ac:chgData name="Adam Marquardt" userId="381afa4b-5444-4591-892c-5f16dff0572f" providerId="ADAL" clId="{B469E63B-DFAC-4DE8-B271-407894EC1A85}" dt="2019-11-26T16:18:03.328" v="3266" actId="13822"/>
          <ac:cxnSpMkLst>
            <pc:docMk/>
            <pc:sldMk cId="3527207225" sldId="308"/>
            <ac:cxnSpMk id="28" creationId="{32A6C4DD-3C64-3149-ABAC-9DB93A067B3D}"/>
          </ac:cxnSpMkLst>
        </pc:cxnChg>
        <pc:cxnChg chg="mod">
          <ac:chgData name="Adam Marquardt" userId="381afa4b-5444-4591-892c-5f16dff0572f" providerId="ADAL" clId="{B469E63B-DFAC-4DE8-B271-407894EC1A85}" dt="2019-11-26T16:17:57.221" v="3265" actId="13822"/>
          <ac:cxnSpMkLst>
            <pc:docMk/>
            <pc:sldMk cId="3527207225" sldId="308"/>
            <ac:cxnSpMk id="29" creationId="{42DF8359-5BBE-9241-90C3-661B3068C301}"/>
          </ac:cxnSpMkLst>
        </pc:cxnChg>
      </pc:sldChg>
      <pc:sldChg chg="modSp add del">
        <pc:chgData name="Adam Marquardt" userId="381afa4b-5444-4591-892c-5f16dff0572f" providerId="ADAL" clId="{B469E63B-DFAC-4DE8-B271-407894EC1A85}" dt="2019-11-26T16:03:03.581" v="3159" actId="2696"/>
        <pc:sldMkLst>
          <pc:docMk/>
          <pc:sldMk cId="2356491790" sldId="309"/>
        </pc:sldMkLst>
        <pc:graphicFrameChg chg="mod">
          <ac:chgData name="Adam Marquardt" userId="381afa4b-5444-4591-892c-5f16dff0572f" providerId="ADAL" clId="{B469E63B-DFAC-4DE8-B271-407894EC1A85}" dt="2019-11-26T16:02:58.536" v="3158" actId="478"/>
          <ac:graphicFrameMkLst>
            <pc:docMk/>
            <pc:sldMk cId="2356491790" sldId="309"/>
            <ac:graphicFrameMk id="3" creationId="{C901154C-1DE1-314C-9889-9C18DB511C45}"/>
          </ac:graphicFrameMkLst>
        </pc:graphicFrameChg>
      </pc:sldChg>
      <pc:sldChg chg="addSp delSp modSp add del ord">
        <pc:chgData name="Adam Marquardt" userId="381afa4b-5444-4591-892c-5f16dff0572f" providerId="ADAL" clId="{B469E63B-DFAC-4DE8-B271-407894EC1A85}" dt="2019-11-26T16:19:28.839" v="3267" actId="2696"/>
        <pc:sldMkLst>
          <pc:docMk/>
          <pc:sldMk cId="2569990654" sldId="309"/>
        </pc:sldMkLst>
        <pc:spChg chg="mod">
          <ac:chgData name="Adam Marquardt" userId="381afa4b-5444-4591-892c-5f16dff0572f" providerId="ADAL" clId="{B469E63B-DFAC-4DE8-B271-407894EC1A85}" dt="2019-11-26T16:08:43.397" v="3177" actId="20577"/>
          <ac:spMkLst>
            <pc:docMk/>
            <pc:sldMk cId="2569990654" sldId="309"/>
            <ac:spMk id="2" creationId="{66BF123E-8E24-4D16-B5D1-739D5B1418C4}"/>
          </ac:spMkLst>
        </pc:spChg>
        <pc:spChg chg="del">
          <ac:chgData name="Adam Marquardt" userId="381afa4b-5444-4591-892c-5f16dff0572f" providerId="ADAL" clId="{B469E63B-DFAC-4DE8-B271-407894EC1A85}" dt="2019-11-26T16:08:38.747" v="3162" actId="478"/>
          <ac:spMkLst>
            <pc:docMk/>
            <pc:sldMk cId="2569990654" sldId="309"/>
            <ac:spMk id="3" creationId="{C03364BC-3EBD-4384-9371-405B8093B820}"/>
          </ac:spMkLst>
        </pc:spChg>
        <pc:spChg chg="add mod">
          <ac:chgData name="Adam Marquardt" userId="381afa4b-5444-4591-892c-5f16dff0572f" providerId="ADAL" clId="{B469E63B-DFAC-4DE8-B271-407894EC1A85}" dt="2019-11-26T16:14:50.621" v="3254" actId="1076"/>
          <ac:spMkLst>
            <pc:docMk/>
            <pc:sldMk cId="2569990654" sldId="309"/>
            <ac:spMk id="7" creationId="{2C7D4193-F394-4C92-9552-3496683D9A18}"/>
          </ac:spMkLst>
        </pc:spChg>
        <pc:spChg chg="add del mod">
          <ac:chgData name="Adam Marquardt" userId="381afa4b-5444-4591-892c-5f16dff0572f" providerId="ADAL" clId="{B469E63B-DFAC-4DE8-B271-407894EC1A85}" dt="2019-11-26T16:10:14.425" v="3193" actId="478"/>
          <ac:spMkLst>
            <pc:docMk/>
            <pc:sldMk cId="2569990654" sldId="309"/>
            <ac:spMk id="8" creationId="{CD0F34CE-1AE2-4D9E-9D5E-80689F9D2902}"/>
          </ac:spMkLst>
        </pc:spChg>
        <pc:spChg chg="add mod">
          <ac:chgData name="Adam Marquardt" userId="381afa4b-5444-4591-892c-5f16dff0572f" providerId="ADAL" clId="{B469E63B-DFAC-4DE8-B271-407894EC1A85}" dt="2019-11-26T16:14:50.621" v="3254" actId="1076"/>
          <ac:spMkLst>
            <pc:docMk/>
            <pc:sldMk cId="2569990654" sldId="309"/>
            <ac:spMk id="9" creationId="{551C405C-5802-4CB4-B8A8-965B2586A068}"/>
          </ac:spMkLst>
        </pc:spChg>
        <pc:spChg chg="add mod">
          <ac:chgData name="Adam Marquardt" userId="381afa4b-5444-4591-892c-5f16dff0572f" providerId="ADAL" clId="{B469E63B-DFAC-4DE8-B271-407894EC1A85}" dt="2019-11-26T16:14:50.621" v="3254" actId="1076"/>
          <ac:spMkLst>
            <pc:docMk/>
            <pc:sldMk cId="2569990654" sldId="309"/>
            <ac:spMk id="10" creationId="{65E307FF-BFD5-44C3-A0BF-AD3F7F68C059}"/>
          </ac:spMkLst>
        </pc:spChg>
        <pc:spChg chg="add mod">
          <ac:chgData name="Adam Marquardt" userId="381afa4b-5444-4591-892c-5f16dff0572f" providerId="ADAL" clId="{B469E63B-DFAC-4DE8-B271-407894EC1A85}" dt="2019-11-26T16:14:50.621" v="3254" actId="1076"/>
          <ac:spMkLst>
            <pc:docMk/>
            <pc:sldMk cId="2569990654" sldId="309"/>
            <ac:spMk id="11" creationId="{50674084-FD67-4B5C-9223-A835C3C78A0C}"/>
          </ac:spMkLst>
        </pc:spChg>
        <pc:spChg chg="add del mod">
          <ac:chgData name="Adam Marquardt" userId="381afa4b-5444-4591-892c-5f16dff0572f" providerId="ADAL" clId="{B469E63B-DFAC-4DE8-B271-407894EC1A85}" dt="2019-11-26T16:12:39.021" v="3247" actId="478"/>
          <ac:spMkLst>
            <pc:docMk/>
            <pc:sldMk cId="2569990654" sldId="309"/>
            <ac:spMk id="12" creationId="{130CE1D5-BDAE-48DF-A518-7429EBF670F0}"/>
          </ac:spMkLst>
        </pc:spChg>
        <pc:spChg chg="add del mod">
          <ac:chgData name="Adam Marquardt" userId="381afa4b-5444-4591-892c-5f16dff0572f" providerId="ADAL" clId="{B469E63B-DFAC-4DE8-B271-407894EC1A85}" dt="2019-11-26T16:14:13.964" v="3251" actId="478"/>
          <ac:spMkLst>
            <pc:docMk/>
            <pc:sldMk cId="2569990654" sldId="309"/>
            <ac:spMk id="13" creationId="{BADFC843-F4D4-4616-BE95-7FB914DF2163}"/>
          </ac:spMkLst>
        </pc:spChg>
        <pc:spChg chg="add del mod">
          <ac:chgData name="Adam Marquardt" userId="381afa4b-5444-4591-892c-5f16dff0572f" providerId="ADAL" clId="{B469E63B-DFAC-4DE8-B271-407894EC1A85}" dt="2019-11-26T16:15:48.210" v="3262" actId="478"/>
          <ac:spMkLst>
            <pc:docMk/>
            <pc:sldMk cId="2569990654" sldId="309"/>
            <ac:spMk id="20" creationId="{39A64357-9255-42C7-BEF9-6841032461A2}"/>
          </ac:spMkLst>
        </pc:spChg>
        <pc:cxnChg chg="add del mod">
          <ac:chgData name="Adam Marquardt" userId="381afa4b-5444-4591-892c-5f16dff0572f" providerId="ADAL" clId="{B469E63B-DFAC-4DE8-B271-407894EC1A85}" dt="2019-11-26T16:14:37.126" v="3253" actId="478"/>
          <ac:cxnSpMkLst>
            <pc:docMk/>
            <pc:sldMk cId="2569990654" sldId="309"/>
            <ac:cxnSpMk id="15" creationId="{9445AC48-8968-472D-BB54-494246B73089}"/>
          </ac:cxnSpMkLst>
        </pc:cxnChg>
        <pc:cxnChg chg="add del mod">
          <ac:chgData name="Adam Marquardt" userId="381afa4b-5444-4591-892c-5f16dff0572f" providerId="ADAL" clId="{B469E63B-DFAC-4DE8-B271-407894EC1A85}" dt="2019-11-26T16:15:20.266" v="3260" actId="478"/>
          <ac:cxnSpMkLst>
            <pc:docMk/>
            <pc:sldMk cId="2569990654" sldId="309"/>
            <ac:cxnSpMk id="17" creationId="{B4A49ACF-AAAC-4FAA-ACA4-EF1768F78A9F}"/>
          </ac:cxnSpMkLst>
        </pc:cxnChg>
      </pc:sldChg>
      <pc:sldChg chg="modSp">
        <pc:chgData name="Adam Marquardt" userId="381afa4b-5444-4591-892c-5f16dff0572f" providerId="ADAL" clId="{B469E63B-DFAC-4DE8-B271-407894EC1A85}" dt="2019-12-03T05:05:16.246" v="4898" actId="20577"/>
        <pc:sldMkLst>
          <pc:docMk/>
          <pc:sldMk cId="4047241828" sldId="310"/>
        </pc:sldMkLst>
        <pc:spChg chg="mod">
          <ac:chgData name="Adam Marquardt" userId="381afa4b-5444-4591-892c-5f16dff0572f" providerId="ADAL" clId="{B469E63B-DFAC-4DE8-B271-407894EC1A85}" dt="2019-12-03T05:05:16.246" v="4898" actId="20577"/>
          <ac:spMkLst>
            <pc:docMk/>
            <pc:sldMk cId="4047241828" sldId="310"/>
            <ac:spMk id="3" creationId="{4D5FC02E-792C-4660-BB19-3A6EF9512D08}"/>
          </ac:spMkLst>
        </pc:spChg>
      </pc:sldChg>
      <pc:sldChg chg="modSp modAnim">
        <pc:chgData name="Adam Marquardt" userId="381afa4b-5444-4591-892c-5f16dff0572f" providerId="ADAL" clId="{B469E63B-DFAC-4DE8-B271-407894EC1A85}" dt="2019-12-02T01:28:15.190" v="4079"/>
        <pc:sldMkLst>
          <pc:docMk/>
          <pc:sldMk cId="3282957894" sldId="311"/>
        </pc:sldMkLst>
        <pc:spChg chg="mod">
          <ac:chgData name="Adam Marquardt" userId="381afa4b-5444-4591-892c-5f16dff0572f" providerId="ADAL" clId="{B469E63B-DFAC-4DE8-B271-407894EC1A85}" dt="2019-12-02T01:25:09.775" v="4071" actId="1076"/>
          <ac:spMkLst>
            <pc:docMk/>
            <pc:sldMk cId="3282957894" sldId="311"/>
            <ac:spMk id="27" creationId="{C64E61A2-07C2-4641-A48C-AD88D21CFF32}"/>
          </ac:spMkLst>
        </pc:spChg>
      </pc:sldChg>
      <pc:sldChg chg="addSp delSp modSp add del">
        <pc:chgData name="Adam Marquardt" userId="381afa4b-5444-4591-892c-5f16dff0572f" providerId="ADAL" clId="{B469E63B-DFAC-4DE8-B271-407894EC1A85}" dt="2019-12-02T00:45:28.781" v="3758" actId="2696"/>
        <pc:sldMkLst>
          <pc:docMk/>
          <pc:sldMk cId="2009517430" sldId="312"/>
        </pc:sldMkLst>
        <pc:spChg chg="del">
          <ac:chgData name="Adam Marquardt" userId="381afa4b-5444-4591-892c-5f16dff0572f" providerId="ADAL" clId="{B469E63B-DFAC-4DE8-B271-407894EC1A85}" dt="2019-12-02T00:39:43.824" v="3645" actId="478"/>
          <ac:spMkLst>
            <pc:docMk/>
            <pc:sldMk cId="2009517430" sldId="312"/>
            <ac:spMk id="5" creationId="{2137E539-29BA-4F94-A9F7-420D6E2154C6}"/>
          </ac:spMkLst>
        </pc:spChg>
        <pc:spChg chg="del">
          <ac:chgData name="Adam Marquardt" userId="381afa4b-5444-4591-892c-5f16dff0572f" providerId="ADAL" clId="{B469E63B-DFAC-4DE8-B271-407894EC1A85}" dt="2019-12-02T00:39:46.189" v="3646" actId="478"/>
          <ac:spMkLst>
            <pc:docMk/>
            <pc:sldMk cId="2009517430" sldId="312"/>
            <ac:spMk id="6" creationId="{34724710-BA49-4BE5-A82E-3C0977AFB933}"/>
          </ac:spMkLst>
        </pc:spChg>
        <pc:spChg chg="add mod">
          <ac:chgData name="Adam Marquardt" userId="381afa4b-5444-4591-892c-5f16dff0572f" providerId="ADAL" clId="{B469E63B-DFAC-4DE8-B271-407894EC1A85}" dt="2019-12-02T00:42:40.425" v="3743" actId="1076"/>
          <ac:spMkLst>
            <pc:docMk/>
            <pc:sldMk cId="2009517430" sldId="312"/>
            <ac:spMk id="10" creationId="{BE04B6F3-9BBD-40E9-9765-E1641A19D6C0}"/>
          </ac:spMkLst>
        </pc:spChg>
        <pc:spChg chg="add mod">
          <ac:chgData name="Adam Marquardt" userId="381afa4b-5444-4591-892c-5f16dff0572f" providerId="ADAL" clId="{B469E63B-DFAC-4DE8-B271-407894EC1A85}" dt="2019-12-02T00:42:44.941" v="3744" actId="1076"/>
          <ac:spMkLst>
            <pc:docMk/>
            <pc:sldMk cId="2009517430" sldId="312"/>
            <ac:spMk id="11" creationId="{8C5E54E2-4FB4-4527-A6AA-CACBAFD0A943}"/>
          </ac:spMkLst>
        </pc:spChg>
        <pc:spChg chg="mod">
          <ac:chgData name="Adam Marquardt" userId="381afa4b-5444-4591-892c-5f16dff0572f" providerId="ADAL" clId="{B469E63B-DFAC-4DE8-B271-407894EC1A85}" dt="2019-12-02T00:43:10.453" v="3749" actId="1076"/>
          <ac:spMkLst>
            <pc:docMk/>
            <pc:sldMk cId="2009517430" sldId="312"/>
            <ac:spMk id="12" creationId="{CD02410B-EC9F-4999-A602-4DE5D8FE18BC}"/>
          </ac:spMkLst>
        </pc:spChg>
        <pc:picChg chg="mod">
          <ac:chgData name="Adam Marquardt" userId="381afa4b-5444-4591-892c-5f16dff0572f" providerId="ADAL" clId="{B469E63B-DFAC-4DE8-B271-407894EC1A85}" dt="2019-12-02T00:43:14.134" v="3750" actId="1076"/>
          <ac:picMkLst>
            <pc:docMk/>
            <pc:sldMk cId="2009517430" sldId="312"/>
            <ac:picMk id="14" creationId="{AA98E9B5-0BD6-4072-8360-81DE78531172}"/>
          </ac:picMkLst>
        </pc:picChg>
        <pc:picChg chg="mod">
          <ac:chgData name="Adam Marquardt" userId="381afa4b-5444-4591-892c-5f16dff0572f" providerId="ADAL" clId="{B469E63B-DFAC-4DE8-B271-407894EC1A85}" dt="2019-12-02T00:43:07.527" v="3748" actId="1076"/>
          <ac:picMkLst>
            <pc:docMk/>
            <pc:sldMk cId="2009517430" sldId="312"/>
            <ac:picMk id="1026" creationId="{A9435A8C-3D35-4780-A112-2E4FE5F3C095}"/>
          </ac:picMkLst>
        </pc:picChg>
      </pc:sldChg>
      <pc:sldChg chg="addSp delSp modSp add modAnim">
        <pc:chgData name="Adam Marquardt" userId="381afa4b-5444-4591-892c-5f16dff0572f" providerId="ADAL" clId="{B469E63B-DFAC-4DE8-B271-407894EC1A85}" dt="2019-12-02T14:34:32.055" v="4515" actId="207"/>
        <pc:sldMkLst>
          <pc:docMk/>
          <pc:sldMk cId="2976231866" sldId="313"/>
        </pc:sldMkLst>
        <pc:spChg chg="del">
          <ac:chgData name="Adam Marquardt" userId="381afa4b-5444-4591-892c-5f16dff0572f" providerId="ADAL" clId="{B469E63B-DFAC-4DE8-B271-407894EC1A85}" dt="2019-12-02T00:46:57.493" v="3776" actId="478"/>
          <ac:spMkLst>
            <pc:docMk/>
            <pc:sldMk cId="2976231866" sldId="313"/>
            <ac:spMk id="3" creationId="{DBA4870D-03C1-460E-9EBF-D3EF29768FF5}"/>
          </ac:spMkLst>
        </pc:spChg>
        <pc:spChg chg="del">
          <ac:chgData name="Adam Marquardt" userId="381afa4b-5444-4591-892c-5f16dff0572f" providerId="ADAL" clId="{B469E63B-DFAC-4DE8-B271-407894EC1A85}" dt="2019-12-02T00:50:20.839" v="3826" actId="478"/>
          <ac:spMkLst>
            <pc:docMk/>
            <pc:sldMk cId="2976231866" sldId="313"/>
            <ac:spMk id="4" creationId="{F0AF2E7E-78FE-4623-897C-1F866DED9A12}"/>
          </ac:spMkLst>
        </pc:spChg>
        <pc:spChg chg="del">
          <ac:chgData name="Adam Marquardt" userId="381afa4b-5444-4591-892c-5f16dff0572f" providerId="ADAL" clId="{B469E63B-DFAC-4DE8-B271-407894EC1A85}" dt="2019-12-02T00:43:36.485" v="3753" actId="478"/>
          <ac:spMkLst>
            <pc:docMk/>
            <pc:sldMk cId="2976231866" sldId="313"/>
            <ac:spMk id="5" creationId="{2137E539-29BA-4F94-A9F7-420D6E2154C6}"/>
          </ac:spMkLst>
        </pc:spChg>
        <pc:spChg chg="del">
          <ac:chgData name="Adam Marquardt" userId="381afa4b-5444-4591-892c-5f16dff0572f" providerId="ADAL" clId="{B469E63B-DFAC-4DE8-B271-407894EC1A85}" dt="2019-12-02T00:43:39.322" v="3754" actId="478"/>
          <ac:spMkLst>
            <pc:docMk/>
            <pc:sldMk cId="2976231866" sldId="313"/>
            <ac:spMk id="6" creationId="{34724710-BA49-4BE5-A82E-3C0977AFB933}"/>
          </ac:spMkLst>
        </pc:spChg>
        <pc:spChg chg="add mod">
          <ac:chgData name="Adam Marquardt" userId="381afa4b-5444-4591-892c-5f16dff0572f" providerId="ADAL" clId="{B469E63B-DFAC-4DE8-B271-407894EC1A85}" dt="2019-12-02T00:50:08.699" v="3825" actId="122"/>
          <ac:spMkLst>
            <pc:docMk/>
            <pc:sldMk cId="2976231866" sldId="313"/>
            <ac:spMk id="7" creationId="{221707A5-3221-4042-A0E5-8EB9BA2AE64B}"/>
          </ac:spMkLst>
        </pc:spChg>
        <pc:spChg chg="add del mod">
          <ac:chgData name="Adam Marquardt" userId="381afa4b-5444-4591-892c-5f16dff0572f" providerId="ADAL" clId="{B469E63B-DFAC-4DE8-B271-407894EC1A85}" dt="2019-12-02T00:50:24.362" v="3827" actId="478"/>
          <ac:spMkLst>
            <pc:docMk/>
            <pc:sldMk cId="2976231866" sldId="313"/>
            <ac:spMk id="9" creationId="{FD00AE29-3BAB-4A9E-9FE3-AE315776E2CF}"/>
          </ac:spMkLst>
        </pc:spChg>
        <pc:spChg chg="add">
          <ac:chgData name="Adam Marquardt" userId="381afa4b-5444-4591-892c-5f16dff0572f" providerId="ADAL" clId="{B469E63B-DFAC-4DE8-B271-407894EC1A85}" dt="2019-12-02T00:43:46.384" v="3755"/>
          <ac:spMkLst>
            <pc:docMk/>
            <pc:sldMk cId="2976231866" sldId="313"/>
            <ac:spMk id="11" creationId="{239B56B2-7E66-4FEC-B6EE-B695B4BE4928}"/>
          </ac:spMkLst>
        </pc:spChg>
        <pc:spChg chg="mod">
          <ac:chgData name="Adam Marquardt" userId="381afa4b-5444-4591-892c-5f16dff0572f" providerId="ADAL" clId="{B469E63B-DFAC-4DE8-B271-407894EC1A85}" dt="2019-12-02T02:02:42.740" v="4155" actId="1038"/>
          <ac:spMkLst>
            <pc:docMk/>
            <pc:sldMk cId="2976231866" sldId="313"/>
            <ac:spMk id="12" creationId="{CD02410B-EC9F-4999-A602-4DE5D8FE18BC}"/>
          </ac:spMkLst>
        </pc:spChg>
        <pc:spChg chg="add">
          <ac:chgData name="Adam Marquardt" userId="381afa4b-5444-4591-892c-5f16dff0572f" providerId="ADAL" clId="{B469E63B-DFAC-4DE8-B271-407894EC1A85}" dt="2019-12-02T00:43:54.314" v="3756"/>
          <ac:spMkLst>
            <pc:docMk/>
            <pc:sldMk cId="2976231866" sldId="313"/>
            <ac:spMk id="15" creationId="{00605FD6-991C-4351-8D05-1CE5083347D5}"/>
          </ac:spMkLst>
        </pc:spChg>
        <pc:spChg chg="mod topLvl">
          <ac:chgData name="Adam Marquardt" userId="381afa4b-5444-4591-892c-5f16dff0572f" providerId="ADAL" clId="{B469E63B-DFAC-4DE8-B271-407894EC1A85}" dt="2019-12-02T14:33:37.739" v="4485" actId="165"/>
          <ac:spMkLst>
            <pc:docMk/>
            <pc:sldMk cId="2976231866" sldId="313"/>
            <ac:spMk id="19" creationId="{AFFE4CCE-0CCB-4612-8223-4A52AF644F27}"/>
          </ac:spMkLst>
        </pc:spChg>
        <pc:spChg chg="mod topLvl">
          <ac:chgData name="Adam Marquardt" userId="381afa4b-5444-4591-892c-5f16dff0572f" providerId="ADAL" clId="{B469E63B-DFAC-4DE8-B271-407894EC1A85}" dt="2019-12-02T14:33:37.739" v="4485" actId="165"/>
          <ac:spMkLst>
            <pc:docMk/>
            <pc:sldMk cId="2976231866" sldId="313"/>
            <ac:spMk id="20" creationId="{5ADF76FB-2009-4A36-8743-BD8D3EDF2F69}"/>
          </ac:spMkLst>
        </pc:spChg>
        <pc:spChg chg="mod topLvl">
          <ac:chgData name="Adam Marquardt" userId="381afa4b-5444-4591-892c-5f16dff0572f" providerId="ADAL" clId="{B469E63B-DFAC-4DE8-B271-407894EC1A85}" dt="2019-12-02T14:33:37.739" v="4485" actId="165"/>
          <ac:spMkLst>
            <pc:docMk/>
            <pc:sldMk cId="2976231866" sldId="313"/>
            <ac:spMk id="21" creationId="{68EE6C49-80DC-495D-9CE1-934D8D8B0675}"/>
          </ac:spMkLst>
        </pc:spChg>
        <pc:spChg chg="mod topLvl">
          <ac:chgData name="Adam Marquardt" userId="381afa4b-5444-4591-892c-5f16dff0572f" providerId="ADAL" clId="{B469E63B-DFAC-4DE8-B271-407894EC1A85}" dt="2019-12-02T14:34:32.055" v="4515" actId="207"/>
          <ac:spMkLst>
            <pc:docMk/>
            <pc:sldMk cId="2976231866" sldId="313"/>
            <ac:spMk id="22" creationId="{8D9408FA-998E-49D2-869C-028477413FE4}"/>
          </ac:spMkLst>
        </pc:spChg>
        <pc:spChg chg="mod topLvl">
          <ac:chgData name="Adam Marquardt" userId="381afa4b-5444-4591-892c-5f16dff0572f" providerId="ADAL" clId="{B469E63B-DFAC-4DE8-B271-407894EC1A85}" dt="2019-12-02T14:33:37.739" v="4485" actId="165"/>
          <ac:spMkLst>
            <pc:docMk/>
            <pc:sldMk cId="2976231866" sldId="313"/>
            <ac:spMk id="23" creationId="{FCB14F26-7E7A-45C2-B639-23621DCAB039}"/>
          </ac:spMkLst>
        </pc:spChg>
        <pc:spChg chg="mod topLvl">
          <ac:chgData name="Adam Marquardt" userId="381afa4b-5444-4591-892c-5f16dff0572f" providerId="ADAL" clId="{B469E63B-DFAC-4DE8-B271-407894EC1A85}" dt="2019-12-02T14:33:37.739" v="4485" actId="165"/>
          <ac:spMkLst>
            <pc:docMk/>
            <pc:sldMk cId="2976231866" sldId="313"/>
            <ac:spMk id="24" creationId="{1F7A26B7-3912-4027-867F-EE8A91A8AE8D}"/>
          </ac:spMkLst>
        </pc:spChg>
        <pc:spChg chg="mod topLvl">
          <ac:chgData name="Adam Marquardt" userId="381afa4b-5444-4591-892c-5f16dff0572f" providerId="ADAL" clId="{B469E63B-DFAC-4DE8-B271-407894EC1A85}" dt="2019-12-02T14:33:37.739" v="4485" actId="165"/>
          <ac:spMkLst>
            <pc:docMk/>
            <pc:sldMk cId="2976231866" sldId="313"/>
            <ac:spMk id="25" creationId="{ECA67FF5-6657-462F-823F-6761723BC561}"/>
          </ac:spMkLst>
        </pc:spChg>
        <pc:spChg chg="mod topLvl">
          <ac:chgData name="Adam Marquardt" userId="381afa4b-5444-4591-892c-5f16dff0572f" providerId="ADAL" clId="{B469E63B-DFAC-4DE8-B271-407894EC1A85}" dt="2019-12-02T14:33:37.739" v="4485" actId="165"/>
          <ac:spMkLst>
            <pc:docMk/>
            <pc:sldMk cId="2976231866" sldId="313"/>
            <ac:spMk id="26" creationId="{ED10F079-A7B4-4548-8455-9338E4A113C3}"/>
          </ac:spMkLst>
        </pc:spChg>
        <pc:grpChg chg="add del">
          <ac:chgData name="Adam Marquardt" userId="381afa4b-5444-4591-892c-5f16dff0572f" providerId="ADAL" clId="{B469E63B-DFAC-4DE8-B271-407894EC1A85}" dt="2019-12-02T14:33:37.739" v="4485" actId="165"/>
          <ac:grpSpMkLst>
            <pc:docMk/>
            <pc:sldMk cId="2976231866" sldId="313"/>
            <ac:grpSpMk id="10" creationId="{EB8C3F7D-B7C3-4845-843F-608A3B4C0081}"/>
          </ac:grpSpMkLst>
        </pc:grpChg>
        <pc:cxnChg chg="mod topLvl">
          <ac:chgData name="Adam Marquardt" userId="381afa4b-5444-4591-892c-5f16dff0572f" providerId="ADAL" clId="{B469E63B-DFAC-4DE8-B271-407894EC1A85}" dt="2019-12-02T14:33:37.739" v="4485" actId="165"/>
          <ac:cxnSpMkLst>
            <pc:docMk/>
            <pc:sldMk cId="2976231866" sldId="313"/>
            <ac:cxnSpMk id="16" creationId="{328DBC98-EAEA-433C-99FC-DEEE9BB9D4CD}"/>
          </ac:cxnSpMkLst>
        </pc:cxnChg>
        <pc:cxnChg chg="mod topLvl">
          <ac:chgData name="Adam Marquardt" userId="381afa4b-5444-4591-892c-5f16dff0572f" providerId="ADAL" clId="{B469E63B-DFAC-4DE8-B271-407894EC1A85}" dt="2019-12-02T14:33:37.739" v="4485" actId="165"/>
          <ac:cxnSpMkLst>
            <pc:docMk/>
            <pc:sldMk cId="2976231866" sldId="313"/>
            <ac:cxnSpMk id="17" creationId="{0B8A7756-072A-4DCB-A41B-E9CC992EE67D}"/>
          </ac:cxnSpMkLst>
        </pc:cxnChg>
        <pc:cxnChg chg="mod topLvl">
          <ac:chgData name="Adam Marquardt" userId="381afa4b-5444-4591-892c-5f16dff0572f" providerId="ADAL" clId="{B469E63B-DFAC-4DE8-B271-407894EC1A85}" dt="2019-12-02T14:33:37.739" v="4485" actId="165"/>
          <ac:cxnSpMkLst>
            <pc:docMk/>
            <pc:sldMk cId="2976231866" sldId="313"/>
            <ac:cxnSpMk id="18" creationId="{7BAB05BA-042E-439E-9F2C-1A5EA464C073}"/>
          </ac:cxnSpMkLst>
        </pc:cxnChg>
        <pc:cxnChg chg="mod topLvl">
          <ac:chgData name="Adam Marquardt" userId="381afa4b-5444-4591-892c-5f16dff0572f" providerId="ADAL" clId="{B469E63B-DFAC-4DE8-B271-407894EC1A85}" dt="2019-12-02T14:33:37.739" v="4485" actId="165"/>
          <ac:cxnSpMkLst>
            <pc:docMk/>
            <pc:sldMk cId="2976231866" sldId="313"/>
            <ac:cxnSpMk id="27" creationId="{E1935771-BF8A-4038-B6B6-186C9ED6B653}"/>
          </ac:cxnSpMkLst>
        </pc:cxnChg>
        <pc:cxnChg chg="mod topLvl">
          <ac:chgData name="Adam Marquardt" userId="381afa4b-5444-4591-892c-5f16dff0572f" providerId="ADAL" clId="{B469E63B-DFAC-4DE8-B271-407894EC1A85}" dt="2019-12-02T14:33:37.739" v="4485" actId="165"/>
          <ac:cxnSpMkLst>
            <pc:docMk/>
            <pc:sldMk cId="2976231866" sldId="313"/>
            <ac:cxnSpMk id="28" creationId="{2D24C5AA-389E-407E-9B4E-D074304054DB}"/>
          </ac:cxnSpMkLst>
        </pc:cxnChg>
        <pc:cxnChg chg="mod topLvl">
          <ac:chgData name="Adam Marquardt" userId="381afa4b-5444-4591-892c-5f16dff0572f" providerId="ADAL" clId="{B469E63B-DFAC-4DE8-B271-407894EC1A85}" dt="2019-12-02T14:33:37.739" v="4485" actId="165"/>
          <ac:cxnSpMkLst>
            <pc:docMk/>
            <pc:sldMk cId="2976231866" sldId="313"/>
            <ac:cxnSpMk id="29" creationId="{ED8A16CE-050B-46B7-88FE-B4C96B5840DC}"/>
          </ac:cxnSpMkLst>
        </pc:cxnChg>
      </pc:sldChg>
      <pc:sldChg chg="addSp delSp modSp add ord modAnim modNotesTx">
        <pc:chgData name="Adam Marquardt" userId="381afa4b-5444-4591-892c-5f16dff0572f" providerId="ADAL" clId="{B469E63B-DFAC-4DE8-B271-407894EC1A85}" dt="2019-12-03T06:06:40.937" v="5576" actId="478"/>
        <pc:sldMkLst>
          <pc:docMk/>
          <pc:sldMk cId="2084393491" sldId="314"/>
        </pc:sldMkLst>
        <pc:spChg chg="del">
          <ac:chgData name="Adam Marquardt" userId="381afa4b-5444-4591-892c-5f16dff0572f" providerId="ADAL" clId="{B469E63B-DFAC-4DE8-B271-407894EC1A85}" dt="2019-12-02T00:47:00.759" v="3777" actId="478"/>
          <ac:spMkLst>
            <pc:docMk/>
            <pc:sldMk cId="2084393491" sldId="314"/>
            <ac:spMk id="3" creationId="{DBA4870D-03C1-460E-9EBF-D3EF29768FF5}"/>
          </ac:spMkLst>
        </pc:spChg>
        <pc:spChg chg="del">
          <ac:chgData name="Adam Marquardt" userId="381afa4b-5444-4591-892c-5f16dff0572f" providerId="ADAL" clId="{B469E63B-DFAC-4DE8-B271-407894EC1A85}" dt="2019-12-02T00:45:48.755" v="3761" actId="478"/>
          <ac:spMkLst>
            <pc:docMk/>
            <pc:sldMk cId="2084393491" sldId="314"/>
            <ac:spMk id="11" creationId="{239B56B2-7E66-4FEC-B6EE-B695B4BE4928}"/>
          </ac:spMkLst>
        </pc:spChg>
        <pc:spChg chg="mod">
          <ac:chgData name="Adam Marquardt" userId="381afa4b-5444-4591-892c-5f16dff0572f" providerId="ADAL" clId="{B469E63B-DFAC-4DE8-B271-407894EC1A85}" dt="2019-12-02T02:02:38.698" v="4146" actId="1038"/>
          <ac:spMkLst>
            <pc:docMk/>
            <pc:sldMk cId="2084393491" sldId="314"/>
            <ac:spMk id="12" creationId="{CD02410B-EC9F-4999-A602-4DE5D8FE18BC}"/>
          </ac:spMkLst>
        </pc:spChg>
        <pc:spChg chg="del">
          <ac:chgData name="Adam Marquardt" userId="381afa4b-5444-4591-892c-5f16dff0572f" providerId="ADAL" clId="{B469E63B-DFAC-4DE8-B271-407894EC1A85}" dt="2019-12-02T00:46:17.506" v="3771" actId="478"/>
          <ac:spMkLst>
            <pc:docMk/>
            <pc:sldMk cId="2084393491" sldId="314"/>
            <ac:spMk id="15" creationId="{00605FD6-991C-4351-8D05-1CE5083347D5}"/>
          </ac:spMkLst>
        </pc:spChg>
        <pc:spChg chg="add mod">
          <ac:chgData name="Adam Marquardt" userId="381afa4b-5444-4591-892c-5f16dff0572f" providerId="ADAL" clId="{B469E63B-DFAC-4DE8-B271-407894EC1A85}" dt="2019-12-02T00:46:00.446" v="3766" actId="1076"/>
          <ac:spMkLst>
            <pc:docMk/>
            <pc:sldMk cId="2084393491" sldId="314"/>
            <ac:spMk id="16" creationId="{75B900CC-E91F-4B7E-B5F4-3FE5E5A29A90}"/>
          </ac:spMkLst>
        </pc:spChg>
        <pc:spChg chg="add mod">
          <ac:chgData name="Adam Marquardt" userId="381afa4b-5444-4591-892c-5f16dff0572f" providerId="ADAL" clId="{B469E63B-DFAC-4DE8-B271-407894EC1A85}" dt="2019-12-02T00:46:27.660" v="3773" actId="1076"/>
          <ac:spMkLst>
            <pc:docMk/>
            <pc:sldMk cId="2084393491" sldId="314"/>
            <ac:spMk id="17" creationId="{CDA4766D-E6EF-4086-8F1A-3C329E559054}"/>
          </ac:spMkLst>
        </pc:spChg>
        <pc:spChg chg="add mod">
          <ac:chgData name="Adam Marquardt" userId="381afa4b-5444-4591-892c-5f16dff0572f" providerId="ADAL" clId="{B469E63B-DFAC-4DE8-B271-407894EC1A85}" dt="2019-12-02T01:57:14.610" v="4103" actId="207"/>
          <ac:spMkLst>
            <pc:docMk/>
            <pc:sldMk cId="2084393491" sldId="314"/>
            <ac:spMk id="18" creationId="{BBF1C138-1598-4123-BC5E-EB7AF2F17E64}"/>
          </ac:spMkLst>
        </pc:spChg>
        <pc:grpChg chg="add">
          <ac:chgData name="Adam Marquardt" userId="381afa4b-5444-4591-892c-5f16dff0572f" providerId="ADAL" clId="{B469E63B-DFAC-4DE8-B271-407894EC1A85}" dt="2019-12-02T14:33:09.061" v="4481"/>
          <ac:grpSpMkLst>
            <pc:docMk/>
            <pc:sldMk cId="2084393491" sldId="314"/>
            <ac:grpSpMk id="11" creationId="{7B024D90-0913-4BF9-BAA5-EC8261A6EC0E}"/>
          </ac:grpSpMkLst>
        </pc:grpChg>
        <pc:picChg chg="del">
          <ac:chgData name="Adam Marquardt" userId="381afa4b-5444-4591-892c-5f16dff0572f" providerId="ADAL" clId="{B469E63B-DFAC-4DE8-B271-407894EC1A85}" dt="2019-12-03T06:06:40.937" v="5576" actId="478"/>
          <ac:picMkLst>
            <pc:docMk/>
            <pc:sldMk cId="2084393491" sldId="314"/>
            <ac:picMk id="3" creationId="{D328922F-1042-C74D-8809-8453E36FD32B}"/>
          </ac:picMkLst>
        </pc:picChg>
      </pc:sldChg>
      <pc:sldChg chg="addSp delSp modSp add ord modAnim modNotesTx">
        <pc:chgData name="Adam Marquardt" userId="381afa4b-5444-4591-892c-5f16dff0572f" providerId="ADAL" clId="{B469E63B-DFAC-4DE8-B271-407894EC1A85}" dt="2019-12-03T06:06:37.999" v="5575" actId="478"/>
        <pc:sldMkLst>
          <pc:docMk/>
          <pc:sldMk cId="1634389437" sldId="315"/>
        </pc:sldMkLst>
        <pc:spChg chg="del">
          <ac:chgData name="Adam Marquardt" userId="381afa4b-5444-4591-892c-5f16dff0572f" providerId="ADAL" clId="{B469E63B-DFAC-4DE8-B271-407894EC1A85}" dt="2019-12-02T00:47:03.350" v="3778" actId="478"/>
          <ac:spMkLst>
            <pc:docMk/>
            <pc:sldMk cId="1634389437" sldId="315"/>
            <ac:spMk id="3" creationId="{DBA4870D-03C1-460E-9EBF-D3EF29768FF5}"/>
          </ac:spMkLst>
        </pc:spChg>
        <pc:spChg chg="del">
          <ac:chgData name="Adam Marquardt" userId="381afa4b-5444-4591-892c-5f16dff0572f" providerId="ADAL" clId="{B469E63B-DFAC-4DE8-B271-407894EC1A85}" dt="2019-12-02T01:01:01.072" v="3911" actId="478"/>
          <ac:spMkLst>
            <pc:docMk/>
            <pc:sldMk cId="1634389437" sldId="315"/>
            <ac:spMk id="4" creationId="{F0AF2E7E-78FE-4623-897C-1F866DED9A12}"/>
          </ac:spMkLst>
        </pc:spChg>
        <pc:spChg chg="add del mod">
          <ac:chgData name="Adam Marquardt" userId="381afa4b-5444-4591-892c-5f16dff0572f" providerId="ADAL" clId="{B469E63B-DFAC-4DE8-B271-407894EC1A85}" dt="2019-12-02T01:01:03.534" v="3912" actId="478"/>
          <ac:spMkLst>
            <pc:docMk/>
            <pc:sldMk cId="1634389437" sldId="315"/>
            <ac:spMk id="6" creationId="{CBCEBC7F-42F4-4B9E-A37A-0ACF3297C54A}"/>
          </ac:spMkLst>
        </pc:spChg>
        <pc:spChg chg="add mod">
          <ac:chgData name="Adam Marquardt" userId="381afa4b-5444-4591-892c-5f16dff0572f" providerId="ADAL" clId="{B469E63B-DFAC-4DE8-B271-407894EC1A85}" dt="2019-12-02T01:11:59.121" v="4049" actId="207"/>
          <ac:spMkLst>
            <pc:docMk/>
            <pc:sldMk cId="1634389437" sldId="315"/>
            <ac:spMk id="7" creationId="{C825136D-4457-42F9-84F8-30AB2141F7E3}"/>
          </ac:spMkLst>
        </pc:spChg>
        <pc:spChg chg="del">
          <ac:chgData name="Adam Marquardt" userId="381afa4b-5444-4591-892c-5f16dff0572f" providerId="ADAL" clId="{B469E63B-DFAC-4DE8-B271-407894EC1A85}" dt="2019-12-02T00:55:33.067" v="3861" actId="478"/>
          <ac:spMkLst>
            <pc:docMk/>
            <pc:sldMk cId="1634389437" sldId="315"/>
            <ac:spMk id="11" creationId="{239B56B2-7E66-4FEC-B6EE-B695B4BE4928}"/>
          </ac:spMkLst>
        </pc:spChg>
        <pc:spChg chg="mod">
          <ac:chgData name="Adam Marquardt" userId="381afa4b-5444-4591-892c-5f16dff0572f" providerId="ADAL" clId="{B469E63B-DFAC-4DE8-B271-407894EC1A85}" dt="2019-12-02T02:02:33.250" v="4137" actId="1038"/>
          <ac:spMkLst>
            <pc:docMk/>
            <pc:sldMk cId="1634389437" sldId="315"/>
            <ac:spMk id="12" creationId="{CD02410B-EC9F-4999-A602-4DE5D8FE18BC}"/>
          </ac:spMkLst>
        </pc:spChg>
        <pc:spChg chg="del">
          <ac:chgData name="Adam Marquardt" userId="381afa4b-5444-4591-892c-5f16dff0572f" providerId="ADAL" clId="{B469E63B-DFAC-4DE8-B271-407894EC1A85}" dt="2019-12-02T00:56:02.742" v="3871" actId="478"/>
          <ac:spMkLst>
            <pc:docMk/>
            <pc:sldMk cId="1634389437" sldId="315"/>
            <ac:spMk id="15" creationId="{00605FD6-991C-4351-8D05-1CE5083347D5}"/>
          </ac:spMkLst>
        </pc:spChg>
        <pc:spChg chg="add mod">
          <ac:chgData name="Adam Marquardt" userId="381afa4b-5444-4591-892c-5f16dff0572f" providerId="ADAL" clId="{B469E63B-DFAC-4DE8-B271-407894EC1A85}" dt="2019-12-02T00:55:41.911" v="3865" actId="1076"/>
          <ac:spMkLst>
            <pc:docMk/>
            <pc:sldMk cId="1634389437" sldId="315"/>
            <ac:spMk id="16" creationId="{A435CB57-C4AE-4E58-821C-6FF0B6618D7C}"/>
          </ac:spMkLst>
        </pc:spChg>
        <pc:spChg chg="add mod">
          <ac:chgData name="Adam Marquardt" userId="381afa4b-5444-4591-892c-5f16dff0572f" providerId="ADAL" clId="{B469E63B-DFAC-4DE8-B271-407894EC1A85}" dt="2019-12-02T00:56:07.629" v="3872" actId="1076"/>
          <ac:spMkLst>
            <pc:docMk/>
            <pc:sldMk cId="1634389437" sldId="315"/>
            <ac:spMk id="17" creationId="{4C4FBDD8-5434-474A-9F55-DD618732AA5E}"/>
          </ac:spMkLst>
        </pc:spChg>
        <pc:spChg chg="add mod">
          <ac:chgData name="Adam Marquardt" userId="381afa4b-5444-4591-892c-5f16dff0572f" providerId="ADAL" clId="{B469E63B-DFAC-4DE8-B271-407894EC1A85}" dt="2019-12-02T01:08:20.333" v="3978" actId="20577"/>
          <ac:spMkLst>
            <pc:docMk/>
            <pc:sldMk cId="1634389437" sldId="315"/>
            <ac:spMk id="18" creationId="{D8409BC3-30A8-4ABC-82D9-587B3A9B6B99}"/>
          </ac:spMkLst>
        </pc:spChg>
        <pc:spChg chg="add del mod">
          <ac:chgData name="Adam Marquardt" userId="381afa4b-5444-4591-892c-5f16dff0572f" providerId="ADAL" clId="{B469E63B-DFAC-4DE8-B271-407894EC1A85}" dt="2019-12-02T01:12:13.393" v="4051" actId="478"/>
          <ac:spMkLst>
            <pc:docMk/>
            <pc:sldMk cId="1634389437" sldId="315"/>
            <ac:spMk id="19" creationId="{E115CFCF-67A1-48C3-8EAF-93239D035D61}"/>
          </ac:spMkLst>
        </pc:spChg>
        <pc:spChg chg="add mod">
          <ac:chgData name="Adam Marquardt" userId="381afa4b-5444-4591-892c-5f16dff0572f" providerId="ADAL" clId="{B469E63B-DFAC-4DE8-B271-407894EC1A85}" dt="2019-12-02T01:12:05.079" v="4050" actId="207"/>
          <ac:spMkLst>
            <pc:docMk/>
            <pc:sldMk cId="1634389437" sldId="315"/>
            <ac:spMk id="20" creationId="{E1FE889C-E407-48EF-9E37-6F5FAC2EEB2A}"/>
          </ac:spMkLst>
        </pc:spChg>
        <pc:spChg chg="add mod">
          <ac:chgData name="Adam Marquardt" userId="381afa4b-5444-4591-892c-5f16dff0572f" providerId="ADAL" clId="{B469E63B-DFAC-4DE8-B271-407894EC1A85}" dt="2019-12-02T01:08:52.654" v="4025" actId="1036"/>
          <ac:spMkLst>
            <pc:docMk/>
            <pc:sldMk cId="1634389437" sldId="315"/>
            <ac:spMk id="21" creationId="{2C8433A9-C74E-4FAD-A33C-BF0F04CE057F}"/>
          </ac:spMkLst>
        </pc:spChg>
        <pc:grpChg chg="add">
          <ac:chgData name="Adam Marquardt" userId="381afa4b-5444-4591-892c-5f16dff0572f" providerId="ADAL" clId="{B469E63B-DFAC-4DE8-B271-407894EC1A85}" dt="2019-12-02T14:33:11.197" v="4482"/>
          <ac:grpSpMkLst>
            <pc:docMk/>
            <pc:sldMk cId="1634389437" sldId="315"/>
            <ac:grpSpMk id="15" creationId="{7C2F1275-5BD1-40A5-BDB7-411513273C17}"/>
          </ac:grpSpMkLst>
        </pc:grpChg>
        <pc:picChg chg="del">
          <ac:chgData name="Adam Marquardt" userId="381afa4b-5444-4591-892c-5f16dff0572f" providerId="ADAL" clId="{B469E63B-DFAC-4DE8-B271-407894EC1A85}" dt="2019-12-03T06:06:37.999" v="5575" actId="478"/>
          <ac:picMkLst>
            <pc:docMk/>
            <pc:sldMk cId="1634389437" sldId="315"/>
            <ac:picMk id="3" creationId="{F463BFCE-F34D-EC44-93EB-8CE183CB14BA}"/>
          </ac:picMkLst>
        </pc:picChg>
      </pc:sldChg>
      <pc:sldChg chg="addSp delSp modSp add ord modAnim">
        <pc:chgData name="Adam Marquardt" userId="381afa4b-5444-4591-892c-5f16dff0572f" providerId="ADAL" clId="{B469E63B-DFAC-4DE8-B271-407894EC1A85}" dt="2019-12-03T06:06:42.743" v="5577" actId="478"/>
        <pc:sldMkLst>
          <pc:docMk/>
          <pc:sldMk cId="2241897227" sldId="318"/>
        </pc:sldMkLst>
        <pc:spChg chg="add del mod">
          <ac:chgData name="Adam Marquardt" userId="381afa4b-5444-4591-892c-5f16dff0572f" providerId="ADAL" clId="{B469E63B-DFAC-4DE8-B271-407894EC1A85}" dt="2019-12-02T02:10:11.895" v="4278" actId="478"/>
          <ac:spMkLst>
            <pc:docMk/>
            <pc:sldMk cId="2241897227" sldId="318"/>
            <ac:spMk id="3" creationId="{94D98927-A595-40C9-8E09-D910C8EC611D}"/>
          </ac:spMkLst>
        </pc:spChg>
        <pc:spChg chg="del mod">
          <ac:chgData name="Adam Marquardt" userId="381afa4b-5444-4591-892c-5f16dff0572f" providerId="ADAL" clId="{B469E63B-DFAC-4DE8-B271-407894EC1A85}" dt="2019-12-02T02:03:37.031" v="4199" actId="478"/>
          <ac:spMkLst>
            <pc:docMk/>
            <pc:sldMk cId="2241897227" sldId="318"/>
            <ac:spMk id="4" creationId="{F0AF2E7E-78FE-4623-897C-1F866DED9A12}"/>
          </ac:spMkLst>
        </pc:spChg>
        <pc:spChg chg="add mod">
          <ac:chgData name="Adam Marquardt" userId="381afa4b-5444-4591-892c-5f16dff0572f" providerId="ADAL" clId="{B469E63B-DFAC-4DE8-B271-407894EC1A85}" dt="2019-12-02T02:23:44.378" v="4426" actId="1037"/>
          <ac:spMkLst>
            <pc:docMk/>
            <pc:sldMk cId="2241897227" sldId="318"/>
            <ac:spMk id="7" creationId="{189FD879-3920-4BF3-8B24-93CEE15DBDAE}"/>
          </ac:spMkLst>
        </pc:spChg>
        <pc:spChg chg="add mod">
          <ac:chgData name="Adam Marquardt" userId="381afa4b-5444-4591-892c-5f16dff0572f" providerId="ADAL" clId="{B469E63B-DFAC-4DE8-B271-407894EC1A85}" dt="2019-12-02T02:23:44.378" v="4426" actId="1037"/>
          <ac:spMkLst>
            <pc:docMk/>
            <pc:sldMk cId="2241897227" sldId="318"/>
            <ac:spMk id="11" creationId="{4775BBF8-7C74-47CE-B9D0-CD3A2E257DEB}"/>
          </ac:spMkLst>
        </pc:spChg>
        <pc:spChg chg="mod">
          <ac:chgData name="Adam Marquardt" userId="381afa4b-5444-4591-892c-5f16dff0572f" providerId="ADAL" clId="{B469E63B-DFAC-4DE8-B271-407894EC1A85}" dt="2019-12-02T02:23:59.792" v="4443" actId="1037"/>
          <ac:spMkLst>
            <pc:docMk/>
            <pc:sldMk cId="2241897227" sldId="318"/>
            <ac:spMk id="12" creationId="{CD02410B-EC9F-4999-A602-4DE5D8FE18BC}"/>
          </ac:spMkLst>
        </pc:spChg>
        <pc:spChg chg="add mod">
          <ac:chgData name="Adam Marquardt" userId="381afa4b-5444-4591-892c-5f16dff0572f" providerId="ADAL" clId="{B469E63B-DFAC-4DE8-B271-407894EC1A85}" dt="2019-12-02T02:23:44.378" v="4426" actId="1037"/>
          <ac:spMkLst>
            <pc:docMk/>
            <pc:sldMk cId="2241897227" sldId="318"/>
            <ac:spMk id="15" creationId="{94FC1EE9-E4A2-4D69-B0CA-01D3549EE39E}"/>
          </ac:spMkLst>
        </pc:spChg>
        <pc:spChg chg="del">
          <ac:chgData name="Adam Marquardt" userId="381afa4b-5444-4591-892c-5f16dff0572f" providerId="ADAL" clId="{B469E63B-DFAC-4DE8-B271-407894EC1A85}" dt="2019-12-02T01:58:52.422" v="4106" actId="478"/>
          <ac:spMkLst>
            <pc:docMk/>
            <pc:sldMk cId="2241897227" sldId="318"/>
            <ac:spMk id="16" creationId="{75B900CC-E91F-4B7E-B5F4-3FE5E5A29A90}"/>
          </ac:spMkLst>
        </pc:spChg>
        <pc:spChg chg="del">
          <ac:chgData name="Adam Marquardt" userId="381afa4b-5444-4591-892c-5f16dff0572f" providerId="ADAL" clId="{B469E63B-DFAC-4DE8-B271-407894EC1A85}" dt="2019-12-02T01:58:55.235" v="4107" actId="478"/>
          <ac:spMkLst>
            <pc:docMk/>
            <pc:sldMk cId="2241897227" sldId="318"/>
            <ac:spMk id="17" creationId="{CDA4766D-E6EF-4086-8F1A-3C329E559054}"/>
          </ac:spMkLst>
        </pc:spChg>
        <pc:spChg chg="del">
          <ac:chgData name="Adam Marquardt" userId="381afa4b-5444-4591-892c-5f16dff0572f" providerId="ADAL" clId="{B469E63B-DFAC-4DE8-B271-407894EC1A85}" dt="2019-12-02T01:58:57.947" v="4108" actId="478"/>
          <ac:spMkLst>
            <pc:docMk/>
            <pc:sldMk cId="2241897227" sldId="318"/>
            <ac:spMk id="18" creationId="{BBF1C138-1598-4123-BC5E-EB7AF2F17E64}"/>
          </ac:spMkLst>
        </pc:spChg>
        <pc:spChg chg="add mod">
          <ac:chgData name="Adam Marquardt" userId="381afa4b-5444-4591-892c-5f16dff0572f" providerId="ADAL" clId="{B469E63B-DFAC-4DE8-B271-407894EC1A85}" dt="2019-12-02T02:23:44.378" v="4426" actId="1037"/>
          <ac:spMkLst>
            <pc:docMk/>
            <pc:sldMk cId="2241897227" sldId="318"/>
            <ac:spMk id="19" creationId="{FFB720C7-AA78-4FE2-9F2D-AE60DD1C620E}"/>
          </ac:spMkLst>
        </pc:spChg>
        <pc:spChg chg="mod topLvl">
          <ac:chgData name="Adam Marquardt" userId="381afa4b-5444-4591-892c-5f16dff0572f" providerId="ADAL" clId="{B469E63B-DFAC-4DE8-B271-407894EC1A85}" dt="2019-12-02T14:36:11.143" v="4516" actId="165"/>
          <ac:spMkLst>
            <pc:docMk/>
            <pc:sldMk cId="2241897227" sldId="318"/>
            <ac:spMk id="21" creationId="{BCA6A2B4-9F3B-4C7A-822B-4388F8EFCB72}"/>
          </ac:spMkLst>
        </pc:spChg>
        <pc:spChg chg="mod topLvl">
          <ac:chgData name="Adam Marquardt" userId="381afa4b-5444-4591-892c-5f16dff0572f" providerId="ADAL" clId="{B469E63B-DFAC-4DE8-B271-407894EC1A85}" dt="2019-12-02T14:36:11.143" v="4516" actId="165"/>
          <ac:spMkLst>
            <pc:docMk/>
            <pc:sldMk cId="2241897227" sldId="318"/>
            <ac:spMk id="22" creationId="{4EC549EC-EAE8-42A7-855B-122C33F05C25}"/>
          </ac:spMkLst>
        </pc:spChg>
        <pc:spChg chg="mod topLvl">
          <ac:chgData name="Adam Marquardt" userId="381afa4b-5444-4591-892c-5f16dff0572f" providerId="ADAL" clId="{B469E63B-DFAC-4DE8-B271-407894EC1A85}" dt="2019-12-02T14:36:23.987" v="4527" actId="207"/>
          <ac:spMkLst>
            <pc:docMk/>
            <pc:sldMk cId="2241897227" sldId="318"/>
            <ac:spMk id="23" creationId="{F17E7E83-D2FD-48E2-8CC0-CA19B0521458}"/>
          </ac:spMkLst>
        </pc:spChg>
        <pc:spChg chg="mod topLvl">
          <ac:chgData name="Adam Marquardt" userId="381afa4b-5444-4591-892c-5f16dff0572f" providerId="ADAL" clId="{B469E63B-DFAC-4DE8-B271-407894EC1A85}" dt="2019-12-02T14:36:11.143" v="4516" actId="165"/>
          <ac:spMkLst>
            <pc:docMk/>
            <pc:sldMk cId="2241897227" sldId="318"/>
            <ac:spMk id="24" creationId="{203E134A-1BE5-46A4-88A9-5EE7965CB327}"/>
          </ac:spMkLst>
        </pc:spChg>
        <pc:spChg chg="mod topLvl">
          <ac:chgData name="Adam Marquardt" userId="381afa4b-5444-4591-892c-5f16dff0572f" providerId="ADAL" clId="{B469E63B-DFAC-4DE8-B271-407894EC1A85}" dt="2019-12-02T14:39:50.482" v="4582" actId="207"/>
          <ac:spMkLst>
            <pc:docMk/>
            <pc:sldMk cId="2241897227" sldId="318"/>
            <ac:spMk id="25" creationId="{8D391F5B-C5DA-4466-827C-C207190EFA46}"/>
          </ac:spMkLst>
        </pc:spChg>
        <pc:spChg chg="mod topLvl">
          <ac:chgData name="Adam Marquardt" userId="381afa4b-5444-4591-892c-5f16dff0572f" providerId="ADAL" clId="{B469E63B-DFAC-4DE8-B271-407894EC1A85}" dt="2019-12-02T14:36:11.143" v="4516" actId="165"/>
          <ac:spMkLst>
            <pc:docMk/>
            <pc:sldMk cId="2241897227" sldId="318"/>
            <ac:spMk id="26" creationId="{CC1C02AC-8914-48A9-8376-A5D025114EC4}"/>
          </ac:spMkLst>
        </pc:spChg>
        <pc:spChg chg="mod topLvl">
          <ac:chgData name="Adam Marquardt" userId="381afa4b-5444-4591-892c-5f16dff0572f" providerId="ADAL" clId="{B469E63B-DFAC-4DE8-B271-407894EC1A85}" dt="2019-12-02T14:36:11.143" v="4516" actId="165"/>
          <ac:spMkLst>
            <pc:docMk/>
            <pc:sldMk cId="2241897227" sldId="318"/>
            <ac:spMk id="27" creationId="{A7CADFAC-F1B9-4B06-ADD5-13D4C200DBA3}"/>
          </ac:spMkLst>
        </pc:spChg>
        <pc:spChg chg="mod topLvl">
          <ac:chgData name="Adam Marquardt" userId="381afa4b-5444-4591-892c-5f16dff0572f" providerId="ADAL" clId="{B469E63B-DFAC-4DE8-B271-407894EC1A85}" dt="2019-12-02T14:36:11.143" v="4516" actId="165"/>
          <ac:spMkLst>
            <pc:docMk/>
            <pc:sldMk cId="2241897227" sldId="318"/>
            <ac:spMk id="28" creationId="{E480D135-108D-4767-A4D9-87905BC724F5}"/>
          </ac:spMkLst>
        </pc:spChg>
        <pc:spChg chg="add mod">
          <ac:chgData name="Adam Marquardt" userId="381afa4b-5444-4591-892c-5f16dff0572f" providerId="ADAL" clId="{B469E63B-DFAC-4DE8-B271-407894EC1A85}" dt="2019-12-02T02:23:44.378" v="4426" actId="1037"/>
          <ac:spMkLst>
            <pc:docMk/>
            <pc:sldMk cId="2241897227" sldId="318"/>
            <ac:spMk id="32" creationId="{04F3A1AA-56AD-4A39-B3BD-CBDD7ED7F521}"/>
          </ac:spMkLst>
        </pc:spChg>
        <pc:grpChg chg="add del">
          <ac:chgData name="Adam Marquardt" userId="381afa4b-5444-4591-892c-5f16dff0572f" providerId="ADAL" clId="{B469E63B-DFAC-4DE8-B271-407894EC1A85}" dt="2019-12-02T14:36:11.143" v="4516" actId="165"/>
          <ac:grpSpMkLst>
            <pc:docMk/>
            <pc:sldMk cId="2241897227" sldId="318"/>
            <ac:grpSpMk id="16" creationId="{38F48296-851A-4CD1-8BB0-2F0E8FB4F795}"/>
          </ac:grpSpMkLst>
        </pc:grpChg>
        <pc:picChg chg="del">
          <ac:chgData name="Adam Marquardt" userId="381afa4b-5444-4591-892c-5f16dff0572f" providerId="ADAL" clId="{B469E63B-DFAC-4DE8-B271-407894EC1A85}" dt="2019-12-03T06:06:42.743" v="5577" actId="478"/>
          <ac:picMkLst>
            <pc:docMk/>
            <pc:sldMk cId="2241897227" sldId="318"/>
            <ac:picMk id="3" creationId="{DF152BFA-9E80-B54E-9DA3-3E5E9043CB12}"/>
          </ac:picMkLst>
        </pc:picChg>
        <pc:picChg chg="add del mod">
          <ac:chgData name="Adam Marquardt" userId="381afa4b-5444-4591-892c-5f16dff0572f" providerId="ADAL" clId="{B469E63B-DFAC-4DE8-B271-407894EC1A85}" dt="2019-12-02T02:11:25.678" v="4292" actId="478"/>
          <ac:picMkLst>
            <pc:docMk/>
            <pc:sldMk cId="2241897227" sldId="318"/>
            <ac:picMk id="6" creationId="{47B74CB2-0D42-48FC-8632-2074BDDBE013}"/>
          </ac:picMkLst>
        </pc:picChg>
        <pc:picChg chg="mod">
          <ac:chgData name="Adam Marquardt" userId="381afa4b-5444-4591-892c-5f16dff0572f" providerId="ADAL" clId="{B469E63B-DFAC-4DE8-B271-407894EC1A85}" dt="2019-12-02T02:23:59.792" v="4443" actId="1037"/>
          <ac:picMkLst>
            <pc:docMk/>
            <pc:sldMk cId="2241897227" sldId="318"/>
            <ac:picMk id="14" creationId="{AA98E9B5-0BD6-4072-8360-81DE78531172}"/>
          </ac:picMkLst>
        </pc:picChg>
        <pc:picChg chg="mod">
          <ac:chgData name="Adam Marquardt" userId="381afa4b-5444-4591-892c-5f16dff0572f" providerId="ADAL" clId="{B469E63B-DFAC-4DE8-B271-407894EC1A85}" dt="2019-12-02T02:23:59.792" v="4443" actId="1037"/>
          <ac:picMkLst>
            <pc:docMk/>
            <pc:sldMk cId="2241897227" sldId="318"/>
            <ac:picMk id="1026" creationId="{A9435A8C-3D35-4780-A112-2E4FE5F3C095}"/>
          </ac:picMkLst>
        </pc:picChg>
        <pc:cxnChg chg="mod topLvl">
          <ac:chgData name="Adam Marquardt" userId="381afa4b-5444-4591-892c-5f16dff0572f" providerId="ADAL" clId="{B469E63B-DFAC-4DE8-B271-407894EC1A85}" dt="2019-12-02T14:36:11.143" v="4516" actId="165"/>
          <ac:cxnSpMkLst>
            <pc:docMk/>
            <pc:sldMk cId="2241897227" sldId="318"/>
            <ac:cxnSpMk id="17" creationId="{37CDCAC5-EA89-4302-816D-08152C1F1F89}"/>
          </ac:cxnSpMkLst>
        </pc:cxnChg>
        <pc:cxnChg chg="mod topLvl">
          <ac:chgData name="Adam Marquardt" userId="381afa4b-5444-4591-892c-5f16dff0572f" providerId="ADAL" clId="{B469E63B-DFAC-4DE8-B271-407894EC1A85}" dt="2019-12-02T14:36:11.143" v="4516" actId="165"/>
          <ac:cxnSpMkLst>
            <pc:docMk/>
            <pc:sldMk cId="2241897227" sldId="318"/>
            <ac:cxnSpMk id="18" creationId="{02FDAB6C-BF60-4E5B-B00E-46E67ACE2FBF}"/>
          </ac:cxnSpMkLst>
        </pc:cxnChg>
        <pc:cxnChg chg="mod topLvl">
          <ac:chgData name="Adam Marquardt" userId="381afa4b-5444-4591-892c-5f16dff0572f" providerId="ADAL" clId="{B469E63B-DFAC-4DE8-B271-407894EC1A85}" dt="2019-12-02T14:36:11.143" v="4516" actId="165"/>
          <ac:cxnSpMkLst>
            <pc:docMk/>
            <pc:sldMk cId="2241897227" sldId="318"/>
            <ac:cxnSpMk id="20" creationId="{4DB30084-AB50-4BD7-8F55-2DB701B98F7F}"/>
          </ac:cxnSpMkLst>
        </pc:cxnChg>
        <pc:cxnChg chg="mod topLvl">
          <ac:chgData name="Adam Marquardt" userId="381afa4b-5444-4591-892c-5f16dff0572f" providerId="ADAL" clId="{B469E63B-DFAC-4DE8-B271-407894EC1A85}" dt="2019-12-02T14:36:11.143" v="4516" actId="165"/>
          <ac:cxnSpMkLst>
            <pc:docMk/>
            <pc:sldMk cId="2241897227" sldId="318"/>
            <ac:cxnSpMk id="29" creationId="{D73485B4-9E1D-48A8-9D96-14FBEF3AF50F}"/>
          </ac:cxnSpMkLst>
        </pc:cxnChg>
        <pc:cxnChg chg="mod topLvl">
          <ac:chgData name="Adam Marquardt" userId="381afa4b-5444-4591-892c-5f16dff0572f" providerId="ADAL" clId="{B469E63B-DFAC-4DE8-B271-407894EC1A85}" dt="2019-12-02T14:36:11.143" v="4516" actId="165"/>
          <ac:cxnSpMkLst>
            <pc:docMk/>
            <pc:sldMk cId="2241897227" sldId="318"/>
            <ac:cxnSpMk id="30" creationId="{73C32CC5-2816-48FF-93EB-1DCA42B0B495}"/>
          </ac:cxnSpMkLst>
        </pc:cxnChg>
        <pc:cxnChg chg="mod topLvl">
          <ac:chgData name="Adam Marquardt" userId="381afa4b-5444-4591-892c-5f16dff0572f" providerId="ADAL" clId="{B469E63B-DFAC-4DE8-B271-407894EC1A85}" dt="2019-12-02T14:36:11.143" v="4516" actId="165"/>
          <ac:cxnSpMkLst>
            <pc:docMk/>
            <pc:sldMk cId="2241897227" sldId="318"/>
            <ac:cxnSpMk id="31" creationId="{7233E0E2-572D-4337-82FE-758EE0897376}"/>
          </ac:cxnSpMkLst>
        </pc:cxnChg>
      </pc:sldChg>
      <pc:sldChg chg="addSp delSp modSp add delAnim modAnim">
        <pc:chgData name="Adam Marquardt" userId="381afa4b-5444-4591-892c-5f16dff0572f" providerId="ADAL" clId="{B469E63B-DFAC-4DE8-B271-407894EC1A85}" dt="2019-12-02T14:47:00.061" v="4844"/>
        <pc:sldMkLst>
          <pc:docMk/>
          <pc:sldMk cId="4294820678" sldId="324"/>
        </pc:sldMkLst>
        <pc:spChg chg="add mod">
          <ac:chgData name="Adam Marquardt" userId="381afa4b-5444-4591-892c-5f16dff0572f" providerId="ADAL" clId="{B469E63B-DFAC-4DE8-B271-407894EC1A85}" dt="2019-12-02T14:45:08.904" v="4794" actId="1038"/>
          <ac:spMkLst>
            <pc:docMk/>
            <pc:sldMk cId="4294820678" sldId="324"/>
            <ac:spMk id="3" creationId="{4FDAB168-A403-44BD-AAED-F6224A375DCD}"/>
          </ac:spMkLst>
        </pc:spChg>
        <pc:spChg chg="del">
          <ac:chgData name="Adam Marquardt" userId="381afa4b-5444-4591-892c-5f16dff0572f" providerId="ADAL" clId="{B469E63B-DFAC-4DE8-B271-407894EC1A85}" dt="2019-12-02T14:40:43.823" v="4643" actId="478"/>
          <ac:spMkLst>
            <pc:docMk/>
            <pc:sldMk cId="4294820678" sldId="324"/>
            <ac:spMk id="7" creationId="{189FD879-3920-4BF3-8B24-93CEE15DBDAE}"/>
          </ac:spMkLst>
        </pc:spChg>
        <pc:spChg chg="del">
          <ac:chgData name="Adam Marquardt" userId="381afa4b-5444-4591-892c-5f16dff0572f" providerId="ADAL" clId="{B469E63B-DFAC-4DE8-B271-407894EC1A85}" dt="2019-12-02T14:40:45.849" v="4644" actId="478"/>
          <ac:spMkLst>
            <pc:docMk/>
            <pc:sldMk cId="4294820678" sldId="324"/>
            <ac:spMk id="11" creationId="{4775BBF8-7C74-47CE-B9D0-CD3A2E257DEB}"/>
          </ac:spMkLst>
        </pc:spChg>
        <pc:spChg chg="del">
          <ac:chgData name="Adam Marquardt" userId="381afa4b-5444-4591-892c-5f16dff0572f" providerId="ADAL" clId="{B469E63B-DFAC-4DE8-B271-407894EC1A85}" dt="2019-12-02T14:40:47.495" v="4645" actId="478"/>
          <ac:spMkLst>
            <pc:docMk/>
            <pc:sldMk cId="4294820678" sldId="324"/>
            <ac:spMk id="15" creationId="{94FC1EE9-E4A2-4D69-B0CA-01D3549EE39E}"/>
          </ac:spMkLst>
        </pc:spChg>
        <pc:spChg chg="del">
          <ac:chgData name="Adam Marquardt" userId="381afa4b-5444-4591-892c-5f16dff0572f" providerId="ADAL" clId="{B469E63B-DFAC-4DE8-B271-407894EC1A85}" dt="2019-12-02T14:40:42.619" v="4642" actId="478"/>
          <ac:spMkLst>
            <pc:docMk/>
            <pc:sldMk cId="4294820678" sldId="324"/>
            <ac:spMk id="19" creationId="{FFB720C7-AA78-4FE2-9F2D-AE60DD1C620E}"/>
          </ac:spMkLst>
        </pc:spChg>
        <pc:spChg chg="mod">
          <ac:chgData name="Adam Marquardt" userId="381afa4b-5444-4591-892c-5f16dff0572f" providerId="ADAL" clId="{B469E63B-DFAC-4DE8-B271-407894EC1A85}" dt="2019-12-02T14:40:18.867" v="4626" actId="207"/>
          <ac:spMkLst>
            <pc:docMk/>
            <pc:sldMk cId="4294820678" sldId="324"/>
            <ac:spMk id="23" creationId="{F17E7E83-D2FD-48E2-8CC0-CA19B0521458}"/>
          </ac:spMkLst>
        </pc:spChg>
        <pc:spChg chg="mod">
          <ac:chgData name="Adam Marquardt" userId="381afa4b-5444-4591-892c-5f16dff0572f" providerId="ADAL" clId="{B469E63B-DFAC-4DE8-B271-407894EC1A85}" dt="2019-12-02T14:40:24.519" v="4641" actId="207"/>
          <ac:spMkLst>
            <pc:docMk/>
            <pc:sldMk cId="4294820678" sldId="324"/>
            <ac:spMk id="25" creationId="{8D391F5B-C5DA-4466-827C-C207190EFA46}"/>
          </ac:spMkLst>
        </pc:spChg>
        <pc:spChg chg="mod">
          <ac:chgData name="Adam Marquardt" userId="381afa4b-5444-4591-892c-5f16dff0572f" providerId="ADAL" clId="{B469E63B-DFAC-4DE8-B271-407894EC1A85}" dt="2019-12-02T14:41:22.739" v="4660" actId="1076"/>
          <ac:spMkLst>
            <pc:docMk/>
            <pc:sldMk cId="4294820678" sldId="324"/>
            <ac:spMk id="32" creationId="{04F3A1AA-56AD-4A39-B3BD-CBDD7ED7F521}"/>
          </ac:spMkLst>
        </pc:spChg>
        <pc:spChg chg="add mod">
          <ac:chgData name="Adam Marquardt" userId="381afa4b-5444-4591-892c-5f16dff0572f" providerId="ADAL" clId="{B469E63B-DFAC-4DE8-B271-407894EC1A85}" dt="2019-12-02T14:44:27.079" v="4774" actId="1076"/>
          <ac:spMkLst>
            <pc:docMk/>
            <pc:sldMk cId="4294820678" sldId="324"/>
            <ac:spMk id="33" creationId="{79FDB068-9B96-4581-825A-0224C32963D7}"/>
          </ac:spMkLst>
        </pc:spChg>
        <pc:spChg chg="add mod">
          <ac:chgData name="Adam Marquardt" userId="381afa4b-5444-4591-892c-5f16dff0572f" providerId="ADAL" clId="{B469E63B-DFAC-4DE8-B271-407894EC1A85}" dt="2019-12-02T14:46:01.073" v="4802" actId="1076"/>
          <ac:spMkLst>
            <pc:docMk/>
            <pc:sldMk cId="4294820678" sldId="324"/>
            <ac:spMk id="34" creationId="{2F7A0524-A3BE-4A7F-AEB8-D11B0682BD1C}"/>
          </ac:spMkLst>
        </pc:spChg>
        <pc:spChg chg="add mod">
          <ac:chgData name="Adam Marquardt" userId="381afa4b-5444-4591-892c-5f16dff0572f" providerId="ADAL" clId="{B469E63B-DFAC-4DE8-B271-407894EC1A85}" dt="2019-12-02T14:46:39.284" v="4836" actId="1038"/>
          <ac:spMkLst>
            <pc:docMk/>
            <pc:sldMk cId="4294820678" sldId="324"/>
            <ac:spMk id="35" creationId="{28A1600A-36FB-4133-85D7-E839EAAA83C1}"/>
          </ac:spMkLst>
        </pc:spChg>
        <pc:spChg chg="add del">
          <ac:chgData name="Adam Marquardt" userId="381afa4b-5444-4591-892c-5f16dff0572f" providerId="ADAL" clId="{B469E63B-DFAC-4DE8-B271-407894EC1A85}" dt="2019-12-02T14:46:16.491" v="4807"/>
          <ac:spMkLst>
            <pc:docMk/>
            <pc:sldMk cId="4294820678" sldId="324"/>
            <ac:spMk id="36" creationId="{5DC62CEC-172D-4C84-B1AC-AF470EB19CC0}"/>
          </ac:spMkLst>
        </pc:spChg>
      </pc:sldChg>
      <pc:sldChg chg="modSp">
        <pc:chgData name="Adam Marquardt" userId="381afa4b-5444-4591-892c-5f16dff0572f" providerId="ADAL" clId="{B469E63B-DFAC-4DE8-B271-407894EC1A85}" dt="2019-12-04T01:00:04.286" v="6406" actId="207"/>
        <pc:sldMkLst>
          <pc:docMk/>
          <pc:sldMk cId="1926823057" sldId="328"/>
        </pc:sldMkLst>
        <pc:grpChg chg="mod">
          <ac:chgData name="Adam Marquardt" userId="381afa4b-5444-4591-892c-5f16dff0572f" providerId="ADAL" clId="{B469E63B-DFAC-4DE8-B271-407894EC1A85}" dt="2019-12-04T01:00:04.286" v="6406" actId="207"/>
          <ac:grpSpMkLst>
            <pc:docMk/>
            <pc:sldMk cId="1926823057" sldId="328"/>
            <ac:grpSpMk id="8" creationId="{FA7456AD-4E7A-49B2-9B9B-A029071B3FA5}"/>
          </ac:grpSpMkLst>
        </pc:grpChg>
        <pc:cxnChg chg="mod">
          <ac:chgData name="Adam Marquardt" userId="381afa4b-5444-4591-892c-5f16dff0572f" providerId="ADAL" clId="{B469E63B-DFAC-4DE8-B271-407894EC1A85}" dt="2019-12-03T05:33:25.367" v="4998" actId="1076"/>
          <ac:cxnSpMkLst>
            <pc:docMk/>
            <pc:sldMk cId="1926823057" sldId="328"/>
            <ac:cxnSpMk id="38" creationId="{B40D325B-A79C-4B86-992D-7E52E29F60D3}"/>
          </ac:cxnSpMkLst>
        </pc:cxnChg>
      </pc:sldChg>
      <pc:sldChg chg="addSp delSp modSp modAnim">
        <pc:chgData name="Adam Marquardt" userId="381afa4b-5444-4591-892c-5f16dff0572f" providerId="ADAL" clId="{B469E63B-DFAC-4DE8-B271-407894EC1A85}" dt="2019-12-04T16:15:57.509" v="6588" actId="20577"/>
        <pc:sldMkLst>
          <pc:docMk/>
          <pc:sldMk cId="4152876425" sldId="331"/>
        </pc:sldMkLst>
        <pc:spChg chg="mod">
          <ac:chgData name="Adam Marquardt" userId="381afa4b-5444-4591-892c-5f16dff0572f" providerId="ADAL" clId="{B469E63B-DFAC-4DE8-B271-407894EC1A85}" dt="2019-12-04T01:33:43.637" v="6454" actId="207"/>
          <ac:spMkLst>
            <pc:docMk/>
            <pc:sldMk cId="4152876425" sldId="331"/>
            <ac:spMk id="3" creationId="{74F9F752-126B-40B4-8B66-BAAB79EE58C8}"/>
          </ac:spMkLst>
        </pc:spChg>
        <pc:spChg chg="del">
          <ac:chgData name="Adam Marquardt" userId="381afa4b-5444-4591-892c-5f16dff0572f" providerId="ADAL" clId="{B469E63B-DFAC-4DE8-B271-407894EC1A85}" dt="2019-12-03T05:37:14.018" v="5118" actId="478"/>
          <ac:spMkLst>
            <pc:docMk/>
            <pc:sldMk cId="4152876425" sldId="331"/>
            <ac:spMk id="4" creationId="{6E8CD74F-45E1-469E-9ABC-603843B33834}"/>
          </ac:spMkLst>
        </pc:spChg>
        <pc:spChg chg="add del mod">
          <ac:chgData name="Adam Marquardt" userId="381afa4b-5444-4591-892c-5f16dff0572f" providerId="ADAL" clId="{B469E63B-DFAC-4DE8-B271-407894EC1A85}" dt="2019-12-03T06:05:14.428" v="5490"/>
          <ac:spMkLst>
            <pc:docMk/>
            <pc:sldMk cId="4152876425" sldId="331"/>
            <ac:spMk id="5" creationId="{8C5E042B-B214-4461-B90F-3101DA8B40F9}"/>
          </ac:spMkLst>
        </pc:spChg>
        <pc:spChg chg="mod">
          <ac:chgData name="Adam Marquardt" userId="381afa4b-5444-4591-892c-5f16dff0572f" providerId="ADAL" clId="{B469E63B-DFAC-4DE8-B271-407894EC1A85}" dt="2019-12-03T05:57:37.417" v="5382" actId="1035"/>
          <ac:spMkLst>
            <pc:docMk/>
            <pc:sldMk cId="4152876425" sldId="331"/>
            <ac:spMk id="35" creationId="{D5549165-5EF0-4446-A787-6B8CCA8FE78B}"/>
          </ac:spMkLst>
        </pc:spChg>
        <pc:spChg chg="mod">
          <ac:chgData name="Adam Marquardt" userId="381afa4b-5444-4591-892c-5f16dff0572f" providerId="ADAL" clId="{B469E63B-DFAC-4DE8-B271-407894EC1A85}" dt="2019-12-03T05:57:37.417" v="5382" actId="1035"/>
          <ac:spMkLst>
            <pc:docMk/>
            <pc:sldMk cId="4152876425" sldId="331"/>
            <ac:spMk id="36" creationId="{575C2CE5-9238-422E-A03F-24F4B02257CC}"/>
          </ac:spMkLst>
        </pc:spChg>
        <pc:spChg chg="mod">
          <ac:chgData name="Adam Marquardt" userId="381afa4b-5444-4591-892c-5f16dff0572f" providerId="ADAL" clId="{B469E63B-DFAC-4DE8-B271-407894EC1A85}" dt="2019-12-03T05:57:45.036" v="5391" actId="1037"/>
          <ac:spMkLst>
            <pc:docMk/>
            <pc:sldMk cId="4152876425" sldId="331"/>
            <ac:spMk id="37" creationId="{20B0F0D2-0880-417A-BB39-00E5C86103A9}"/>
          </ac:spMkLst>
        </pc:spChg>
        <pc:spChg chg="del mod topLvl">
          <ac:chgData name="Adam Marquardt" userId="381afa4b-5444-4591-892c-5f16dff0572f" providerId="ADAL" clId="{B469E63B-DFAC-4DE8-B271-407894EC1A85}" dt="2019-12-03T23:56:16.547" v="6099" actId="478"/>
          <ac:spMkLst>
            <pc:docMk/>
            <pc:sldMk cId="4152876425" sldId="331"/>
            <ac:spMk id="52" creationId="{EBF42E26-6E93-4BBB-BEB3-C49AB50B45F7}"/>
          </ac:spMkLst>
        </pc:spChg>
        <pc:spChg chg="del mod topLvl">
          <ac:chgData name="Adam Marquardt" userId="381afa4b-5444-4591-892c-5f16dff0572f" providerId="ADAL" clId="{B469E63B-DFAC-4DE8-B271-407894EC1A85}" dt="2019-12-03T23:56:15.315" v="6098" actId="478"/>
          <ac:spMkLst>
            <pc:docMk/>
            <pc:sldMk cId="4152876425" sldId="331"/>
            <ac:spMk id="53" creationId="{A3297E3D-F21F-4656-95FA-15FC6CA19787}"/>
          </ac:spMkLst>
        </pc:spChg>
        <pc:spChg chg="mod">
          <ac:chgData name="Adam Marquardt" userId="381afa4b-5444-4591-892c-5f16dff0572f" providerId="ADAL" clId="{B469E63B-DFAC-4DE8-B271-407894EC1A85}" dt="2019-12-03T23:56:35.963" v="6110" actId="403"/>
          <ac:spMkLst>
            <pc:docMk/>
            <pc:sldMk cId="4152876425" sldId="331"/>
            <ac:spMk id="64" creationId="{62238B1C-E5CA-4D0D-A341-CE4611D7F38A}"/>
          </ac:spMkLst>
        </pc:spChg>
        <pc:spChg chg="mod topLvl">
          <ac:chgData name="Adam Marquardt" userId="381afa4b-5444-4591-892c-5f16dff0572f" providerId="ADAL" clId="{B469E63B-DFAC-4DE8-B271-407894EC1A85}" dt="2019-12-03T06:04:46.851" v="5488" actId="165"/>
          <ac:spMkLst>
            <pc:docMk/>
            <pc:sldMk cId="4152876425" sldId="331"/>
            <ac:spMk id="71" creationId="{731540B6-B2E0-4633-A6FE-864969FC7521}"/>
          </ac:spMkLst>
        </pc:spChg>
        <pc:spChg chg="mod topLvl">
          <ac:chgData name="Adam Marquardt" userId="381afa4b-5444-4591-892c-5f16dff0572f" providerId="ADAL" clId="{B469E63B-DFAC-4DE8-B271-407894EC1A85}" dt="2019-12-03T06:04:46.851" v="5488" actId="165"/>
          <ac:spMkLst>
            <pc:docMk/>
            <pc:sldMk cId="4152876425" sldId="331"/>
            <ac:spMk id="72" creationId="{6BAAE071-4D39-4BDC-80FE-9B4BA59488EE}"/>
          </ac:spMkLst>
        </pc:spChg>
        <pc:spChg chg="mod topLvl">
          <ac:chgData name="Adam Marquardt" userId="381afa4b-5444-4591-892c-5f16dff0572f" providerId="ADAL" clId="{B469E63B-DFAC-4DE8-B271-407894EC1A85}" dt="2019-12-03T06:04:46.851" v="5488" actId="165"/>
          <ac:spMkLst>
            <pc:docMk/>
            <pc:sldMk cId="4152876425" sldId="331"/>
            <ac:spMk id="73" creationId="{3C7161AD-CE15-45D3-A175-CEACC1DCA30E}"/>
          </ac:spMkLst>
        </pc:spChg>
        <pc:spChg chg="mod topLvl">
          <ac:chgData name="Adam Marquardt" userId="381afa4b-5444-4591-892c-5f16dff0572f" providerId="ADAL" clId="{B469E63B-DFAC-4DE8-B271-407894EC1A85}" dt="2019-12-03T06:04:46.851" v="5488" actId="165"/>
          <ac:spMkLst>
            <pc:docMk/>
            <pc:sldMk cId="4152876425" sldId="331"/>
            <ac:spMk id="76" creationId="{E425C986-49B0-44B8-8DE4-8C4F193C7885}"/>
          </ac:spMkLst>
        </pc:spChg>
        <pc:spChg chg="add mod">
          <ac:chgData name="Adam Marquardt" userId="381afa4b-5444-4591-892c-5f16dff0572f" providerId="ADAL" clId="{B469E63B-DFAC-4DE8-B271-407894EC1A85}" dt="2019-12-04T16:15:57.509" v="6588" actId="20577"/>
          <ac:spMkLst>
            <pc:docMk/>
            <pc:sldMk cId="4152876425" sldId="331"/>
            <ac:spMk id="82" creationId="{7894FEE8-2A8F-4B72-8FC1-1FF2F4004DE8}"/>
          </ac:spMkLst>
        </pc:spChg>
        <pc:grpChg chg="add del">
          <ac:chgData name="Adam Marquardt" userId="381afa4b-5444-4591-892c-5f16dff0572f" providerId="ADAL" clId="{B469E63B-DFAC-4DE8-B271-407894EC1A85}" dt="2019-12-03T05:37:41.578" v="5153" actId="478"/>
          <ac:grpSpMkLst>
            <pc:docMk/>
            <pc:sldMk cId="4152876425" sldId="331"/>
            <ac:grpSpMk id="15" creationId="{E61FFFEC-DD21-40F3-80F3-2EB713A3A573}"/>
          </ac:grpSpMkLst>
        </pc:grpChg>
        <pc:grpChg chg="add del">
          <ac:chgData name="Adam Marquardt" userId="381afa4b-5444-4591-892c-5f16dff0572f" providerId="ADAL" clId="{B469E63B-DFAC-4DE8-B271-407894EC1A85}" dt="2019-12-03T06:02:55.133" v="5478" actId="165"/>
          <ac:grpSpMkLst>
            <pc:docMk/>
            <pc:sldMk cId="4152876425" sldId="331"/>
            <ac:grpSpMk id="51" creationId="{4BEA54C8-B179-47A1-AC59-246E319EE1C5}"/>
          </ac:grpSpMkLst>
        </pc:grpChg>
        <pc:grpChg chg="del mod topLvl">
          <ac:chgData name="Adam Marquardt" userId="381afa4b-5444-4591-892c-5f16dff0572f" providerId="ADAL" clId="{B469E63B-DFAC-4DE8-B271-407894EC1A85}" dt="2019-12-03T23:56:14.372" v="6097" actId="478"/>
          <ac:grpSpMkLst>
            <pc:docMk/>
            <pc:sldMk cId="4152876425" sldId="331"/>
            <ac:grpSpMk id="56" creationId="{F2C78972-2DE6-4A77-9E83-3F59CD903EE7}"/>
          </ac:grpSpMkLst>
        </pc:grpChg>
        <pc:grpChg chg="add del mod topLvl">
          <ac:chgData name="Adam Marquardt" userId="381afa4b-5444-4591-892c-5f16dff0572f" providerId="ADAL" clId="{B469E63B-DFAC-4DE8-B271-407894EC1A85}" dt="2019-12-03T23:56:10.813" v="6094" actId="478"/>
          <ac:grpSpMkLst>
            <pc:docMk/>
            <pc:sldMk cId="4152876425" sldId="331"/>
            <ac:grpSpMk id="57" creationId="{0B6FB151-72A3-48A7-8F74-3A9C56B72EDC}"/>
          </ac:grpSpMkLst>
        </pc:grpChg>
        <pc:grpChg chg="mod topLvl">
          <ac:chgData name="Adam Marquardt" userId="381afa4b-5444-4591-892c-5f16dff0572f" providerId="ADAL" clId="{B469E63B-DFAC-4DE8-B271-407894EC1A85}" dt="2019-12-03T23:56:30.682" v="6103" actId="14100"/>
          <ac:grpSpMkLst>
            <pc:docMk/>
            <pc:sldMk cId="4152876425" sldId="331"/>
            <ac:grpSpMk id="58" creationId="{7839B2E8-C319-461E-AE10-638D2C5378EF}"/>
          </ac:grpSpMkLst>
        </pc:grpChg>
        <pc:picChg chg="mod">
          <ac:chgData name="Adam Marquardt" userId="381afa4b-5444-4591-892c-5f16dff0572f" providerId="ADAL" clId="{B469E63B-DFAC-4DE8-B271-407894EC1A85}" dt="2019-12-03T05:57:37.417" v="5382" actId="1035"/>
          <ac:picMkLst>
            <pc:docMk/>
            <pc:sldMk cId="4152876425" sldId="331"/>
            <ac:picMk id="33" creationId="{B56F2C74-940C-4B1D-914A-F3AAB6D9E313}"/>
          </ac:picMkLst>
        </pc:picChg>
        <pc:picChg chg="del mod topLvl">
          <ac:chgData name="Adam Marquardt" userId="381afa4b-5444-4591-892c-5f16dff0572f" providerId="ADAL" clId="{B469E63B-DFAC-4DE8-B271-407894EC1A85}" dt="2019-12-03T23:56:18.788" v="6100" actId="478"/>
          <ac:picMkLst>
            <pc:docMk/>
            <pc:sldMk cId="4152876425" sldId="331"/>
            <ac:picMk id="54" creationId="{7335D129-95F9-4F53-8149-64DB932C42B8}"/>
          </ac:picMkLst>
        </pc:picChg>
        <pc:picChg chg="del mod topLvl">
          <ac:chgData name="Adam Marquardt" userId="381afa4b-5444-4591-892c-5f16dff0572f" providerId="ADAL" clId="{B469E63B-DFAC-4DE8-B271-407894EC1A85}" dt="2019-12-03T23:56:22.106" v="6101" actId="478"/>
          <ac:picMkLst>
            <pc:docMk/>
            <pc:sldMk cId="4152876425" sldId="331"/>
            <ac:picMk id="55" creationId="{C826AC72-FE0F-4ADC-A0D7-6E466C62D476}"/>
          </ac:picMkLst>
        </pc:picChg>
        <pc:picChg chg="mod topLvl">
          <ac:chgData name="Adam Marquardt" userId="381afa4b-5444-4591-892c-5f16dff0572f" providerId="ADAL" clId="{B469E63B-DFAC-4DE8-B271-407894EC1A85}" dt="2019-12-03T06:04:46.851" v="5488" actId="165"/>
          <ac:picMkLst>
            <pc:docMk/>
            <pc:sldMk cId="4152876425" sldId="331"/>
            <ac:picMk id="74" creationId="{CCCC3D58-A9BE-433B-8252-46B04F8AC594}"/>
          </ac:picMkLst>
        </pc:picChg>
        <pc:picChg chg="mod topLvl">
          <ac:chgData name="Adam Marquardt" userId="381afa4b-5444-4591-892c-5f16dff0572f" providerId="ADAL" clId="{B469E63B-DFAC-4DE8-B271-407894EC1A85}" dt="2019-12-03T06:04:46.851" v="5488" actId="165"/>
          <ac:picMkLst>
            <pc:docMk/>
            <pc:sldMk cId="4152876425" sldId="331"/>
            <ac:picMk id="75" creationId="{F0706C3C-260B-4242-8DE4-382E15B16FDF}"/>
          </ac:picMkLst>
        </pc:picChg>
        <pc:cxnChg chg="mod">
          <ac:chgData name="Adam Marquardt" userId="381afa4b-5444-4591-892c-5f16dff0572f" providerId="ADAL" clId="{B469E63B-DFAC-4DE8-B271-407894EC1A85}" dt="2019-12-03T05:37:41.578" v="5153" actId="478"/>
          <ac:cxnSpMkLst>
            <pc:docMk/>
            <pc:sldMk cId="4152876425" sldId="331"/>
            <ac:cxnSpMk id="24" creationId="{A7E07E10-B42E-4BF6-926E-FE1AE1A3F3AC}"/>
          </ac:cxnSpMkLst>
        </pc:cxnChg>
        <pc:cxnChg chg="del mod topLvl">
          <ac:chgData name="Adam Marquardt" userId="381afa4b-5444-4591-892c-5f16dff0572f" providerId="ADAL" clId="{B469E63B-DFAC-4DE8-B271-407894EC1A85}" dt="2019-12-03T23:56:11.630" v="6095" actId="478"/>
          <ac:cxnSpMkLst>
            <pc:docMk/>
            <pc:sldMk cId="4152876425" sldId="331"/>
            <ac:cxnSpMk id="59" creationId="{696F0CA1-073C-4406-B7ED-917459719D1F}"/>
          </ac:cxnSpMkLst>
        </pc:cxnChg>
        <pc:cxnChg chg="del mod topLvl">
          <ac:chgData name="Adam Marquardt" userId="381afa4b-5444-4591-892c-5f16dff0572f" providerId="ADAL" clId="{B469E63B-DFAC-4DE8-B271-407894EC1A85}" dt="2019-12-03T23:56:12.802" v="6096" actId="478"/>
          <ac:cxnSpMkLst>
            <pc:docMk/>
            <pc:sldMk cId="4152876425" sldId="331"/>
            <ac:cxnSpMk id="60" creationId="{9EAFDD02-8FCE-484A-8C2E-EEA79B32D183}"/>
          </ac:cxnSpMkLst>
        </pc:cxnChg>
        <pc:cxnChg chg="del mod topLvl">
          <ac:chgData name="Adam Marquardt" userId="381afa4b-5444-4591-892c-5f16dff0572f" providerId="ADAL" clId="{B469E63B-DFAC-4DE8-B271-407894EC1A85}" dt="2019-12-03T23:56:09.641" v="6093" actId="478"/>
          <ac:cxnSpMkLst>
            <pc:docMk/>
            <pc:sldMk cId="4152876425" sldId="331"/>
            <ac:cxnSpMk id="61" creationId="{3BE27F59-4640-4E73-9FE3-30E8913047C6}"/>
          </ac:cxnSpMkLst>
        </pc:cxnChg>
      </pc:sldChg>
      <pc:sldChg chg="addSp delSp modSp modAnim">
        <pc:chgData name="Adam Marquardt" userId="381afa4b-5444-4591-892c-5f16dff0572f" providerId="ADAL" clId="{B469E63B-DFAC-4DE8-B271-407894EC1A85}" dt="2019-12-04T16:26:26.171" v="6627" actId="20577"/>
        <pc:sldMkLst>
          <pc:docMk/>
          <pc:sldMk cId="2179232285" sldId="332"/>
        </pc:sldMkLst>
        <pc:spChg chg="add del">
          <ac:chgData name="Adam Marquardt" userId="381afa4b-5444-4591-892c-5f16dff0572f" providerId="ADAL" clId="{B469E63B-DFAC-4DE8-B271-407894EC1A85}" dt="2019-12-03T06:02:43.724" v="5477" actId="478"/>
          <ac:spMkLst>
            <pc:docMk/>
            <pc:sldMk cId="2179232285" sldId="332"/>
            <ac:spMk id="3" creationId="{0ADA3DF0-4144-4463-9886-1AF0163A44AF}"/>
          </ac:spMkLst>
        </pc:spChg>
        <pc:spChg chg="add del mod">
          <ac:chgData name="Adam Marquardt" userId="381afa4b-5444-4591-892c-5f16dff0572f" providerId="ADAL" clId="{B469E63B-DFAC-4DE8-B271-407894EC1A85}" dt="2019-12-03T23:53:41.805" v="5968" actId="478"/>
          <ac:spMkLst>
            <pc:docMk/>
            <pc:sldMk cId="2179232285" sldId="332"/>
            <ac:spMk id="3" creationId="{E0FF30D7-A4CC-4F7F-AA91-DCFE79561AC1}"/>
          </ac:spMkLst>
        </pc:spChg>
        <pc:spChg chg="mod">
          <ac:chgData name="Adam Marquardt" userId="381afa4b-5444-4591-892c-5f16dff0572f" providerId="ADAL" clId="{B469E63B-DFAC-4DE8-B271-407894EC1A85}" dt="2019-12-04T01:33:35.525" v="6452" actId="207"/>
          <ac:spMkLst>
            <pc:docMk/>
            <pc:sldMk cId="2179232285" sldId="332"/>
            <ac:spMk id="7" creationId="{221707A5-3221-4042-A0E5-8EB9BA2AE64B}"/>
          </ac:spMkLst>
        </pc:spChg>
        <pc:spChg chg="add mod">
          <ac:chgData name="Adam Marquardt" userId="381afa4b-5444-4591-892c-5f16dff0572f" providerId="ADAL" clId="{B469E63B-DFAC-4DE8-B271-407894EC1A85}" dt="2019-12-04T16:26:26.171" v="6627" actId="20577"/>
          <ac:spMkLst>
            <pc:docMk/>
            <pc:sldMk cId="2179232285" sldId="332"/>
            <ac:spMk id="15" creationId="{2052DE7A-42A2-4BA4-B982-AB1DE40256D5}"/>
          </ac:spMkLst>
        </pc:spChg>
        <pc:spChg chg="add mod">
          <ac:chgData name="Adam Marquardt" userId="381afa4b-5444-4591-892c-5f16dff0572f" providerId="ADAL" clId="{B469E63B-DFAC-4DE8-B271-407894EC1A85}" dt="2019-12-04T01:33:38.689" v="6453" actId="207"/>
          <ac:spMkLst>
            <pc:docMk/>
            <pc:sldMk cId="2179232285" sldId="332"/>
            <ac:spMk id="40" creationId="{1BEA0468-2FCD-4028-BAA3-CC00FFB36664}"/>
          </ac:spMkLst>
        </pc:spChg>
        <pc:spChg chg="del mod topLvl">
          <ac:chgData name="Adam Marquardt" userId="381afa4b-5444-4591-892c-5f16dff0572f" providerId="ADAL" clId="{B469E63B-DFAC-4DE8-B271-407894EC1A85}" dt="2019-12-03T23:57:29.651" v="6123" actId="478"/>
          <ac:spMkLst>
            <pc:docMk/>
            <pc:sldMk cId="2179232285" sldId="332"/>
            <ac:spMk id="45" creationId="{F1BD1200-75D7-4279-BEEB-E2C014622D78}"/>
          </ac:spMkLst>
        </pc:spChg>
        <pc:spChg chg="del mod topLvl">
          <ac:chgData name="Adam Marquardt" userId="381afa4b-5444-4591-892c-5f16dff0572f" providerId="ADAL" clId="{B469E63B-DFAC-4DE8-B271-407894EC1A85}" dt="2019-12-03T23:57:28.371" v="6122" actId="478"/>
          <ac:spMkLst>
            <pc:docMk/>
            <pc:sldMk cId="2179232285" sldId="332"/>
            <ac:spMk id="46" creationId="{600BA365-705E-431A-895C-7AA4EE23FBB7}"/>
          </ac:spMkLst>
        </pc:spChg>
        <pc:spChg chg="del">
          <ac:chgData name="Adam Marquardt" userId="381afa4b-5444-4591-892c-5f16dff0572f" providerId="ADAL" clId="{B469E63B-DFAC-4DE8-B271-407894EC1A85}" dt="2019-12-03T23:57:07.112" v="6111" actId="478"/>
          <ac:spMkLst>
            <pc:docMk/>
            <pc:sldMk cId="2179232285" sldId="332"/>
            <ac:spMk id="55" creationId="{8BD4A0B4-0F5D-40CA-B21E-2880F49B8AF9}"/>
          </ac:spMkLst>
        </pc:spChg>
        <pc:spChg chg="mod">
          <ac:chgData name="Adam Marquardt" userId="381afa4b-5444-4591-892c-5f16dff0572f" providerId="ADAL" clId="{B469E63B-DFAC-4DE8-B271-407894EC1A85}" dt="2019-12-03T23:57:22.932" v="6117" actId="6549"/>
          <ac:spMkLst>
            <pc:docMk/>
            <pc:sldMk cId="2179232285" sldId="332"/>
            <ac:spMk id="69" creationId="{DA32C4FF-844B-4B4A-9089-618E6389077D}"/>
          </ac:spMkLst>
        </pc:spChg>
        <pc:spChg chg="mod">
          <ac:chgData name="Adam Marquardt" userId="381afa4b-5444-4591-892c-5f16dff0572f" providerId="ADAL" clId="{B469E63B-DFAC-4DE8-B271-407894EC1A85}" dt="2019-12-03T23:58:28.634" v="6148" actId="1036"/>
          <ac:spMkLst>
            <pc:docMk/>
            <pc:sldMk cId="2179232285" sldId="332"/>
            <ac:spMk id="70" creationId="{BE6323EA-5DF9-4BB2-AD3A-2D312264EF9B}"/>
          </ac:spMkLst>
        </pc:spChg>
        <pc:spChg chg="mod">
          <ac:chgData name="Adam Marquardt" userId="381afa4b-5444-4591-892c-5f16dff0572f" providerId="ADAL" clId="{B469E63B-DFAC-4DE8-B271-407894EC1A85}" dt="2019-12-03T23:58:08.159" v="6137" actId="403"/>
          <ac:spMkLst>
            <pc:docMk/>
            <pc:sldMk cId="2179232285" sldId="332"/>
            <ac:spMk id="74" creationId="{97FD6E22-D8C1-431E-BB2D-D15E85082E60}"/>
          </ac:spMkLst>
        </pc:spChg>
        <pc:grpChg chg="add del">
          <ac:chgData name="Adam Marquardt" userId="381afa4b-5444-4591-892c-5f16dff0572f" providerId="ADAL" clId="{B469E63B-DFAC-4DE8-B271-407894EC1A85}" dt="2019-12-03T05:37:21.078" v="5122"/>
          <ac:grpSpMkLst>
            <pc:docMk/>
            <pc:sldMk cId="2179232285" sldId="332"/>
            <ac:grpSpMk id="9" creationId="{E7435086-95C6-49D8-897E-3C9D260364BD}"/>
          </ac:grpSpMkLst>
        </pc:grpChg>
        <pc:grpChg chg="add del mod">
          <ac:chgData name="Adam Marquardt" userId="381afa4b-5444-4591-892c-5f16dff0572f" providerId="ADAL" clId="{B469E63B-DFAC-4DE8-B271-407894EC1A85}" dt="2019-12-03T23:58:16.543" v="6138" actId="478"/>
          <ac:grpSpMkLst>
            <pc:docMk/>
            <pc:sldMk cId="2179232285" sldId="332"/>
            <ac:grpSpMk id="41" creationId="{8F024E29-06C3-4D9B-B492-D646D8FA457A}"/>
          </ac:grpSpMkLst>
        </pc:grpChg>
        <pc:grpChg chg="add del mod">
          <ac:chgData name="Adam Marquardt" userId="381afa4b-5444-4591-892c-5f16dff0572f" providerId="ADAL" clId="{B469E63B-DFAC-4DE8-B271-407894EC1A85}" dt="2019-12-03T23:57:16.748" v="6114" actId="165"/>
          <ac:grpSpMkLst>
            <pc:docMk/>
            <pc:sldMk cId="2179232285" sldId="332"/>
            <ac:grpSpMk id="44" creationId="{F01CE605-6F81-42E8-9E99-6B0F8095426F}"/>
          </ac:grpSpMkLst>
        </pc:grpChg>
        <pc:grpChg chg="mod topLvl">
          <ac:chgData name="Adam Marquardt" userId="381afa4b-5444-4591-892c-5f16dff0572f" providerId="ADAL" clId="{B469E63B-DFAC-4DE8-B271-407894EC1A85}" dt="2019-12-03T23:58:37.300" v="6153" actId="1036"/>
          <ac:grpSpMkLst>
            <pc:docMk/>
            <pc:sldMk cId="2179232285" sldId="332"/>
            <ac:grpSpMk id="49" creationId="{AFAF6201-D7C2-4965-A5A0-DF56BFF782D6}"/>
          </ac:grpSpMkLst>
        </pc:grpChg>
        <pc:grpChg chg="del mod topLvl">
          <ac:chgData name="Adam Marquardt" userId="381afa4b-5444-4591-892c-5f16dff0572f" providerId="ADAL" clId="{B469E63B-DFAC-4DE8-B271-407894EC1A85}" dt="2019-12-03T23:57:26.513" v="6120" actId="478"/>
          <ac:grpSpMkLst>
            <pc:docMk/>
            <pc:sldMk cId="2179232285" sldId="332"/>
            <ac:grpSpMk id="50" creationId="{BAADD5AC-633B-4E43-A47E-E848D7CEF9E6}"/>
          </ac:grpSpMkLst>
        </pc:grpChg>
        <pc:grpChg chg="del mod topLvl">
          <ac:chgData name="Adam Marquardt" userId="381afa4b-5444-4591-892c-5f16dff0572f" providerId="ADAL" clId="{B469E63B-DFAC-4DE8-B271-407894EC1A85}" dt="2019-12-03T23:57:20.596" v="6115" actId="478"/>
          <ac:grpSpMkLst>
            <pc:docMk/>
            <pc:sldMk cId="2179232285" sldId="332"/>
            <ac:grpSpMk id="51" creationId="{263B7A49-D502-4F27-8B10-239949D67EF7}"/>
          </ac:grpSpMkLst>
        </pc:grpChg>
        <pc:grpChg chg="add del">
          <ac:chgData name="Adam Marquardt" userId="381afa4b-5444-4591-892c-5f16dff0572f" providerId="ADAL" clId="{B469E63B-DFAC-4DE8-B271-407894EC1A85}" dt="2019-12-03T23:58:21.570" v="6140"/>
          <ac:grpSpMkLst>
            <pc:docMk/>
            <pc:sldMk cId="2179232285" sldId="332"/>
            <ac:grpSpMk id="82" creationId="{D1541D7F-5AAE-41D8-8662-118A8B848105}"/>
          </ac:grpSpMkLst>
        </pc:grpChg>
        <pc:grpChg chg="add del">
          <ac:chgData name="Adam Marquardt" userId="381afa4b-5444-4591-892c-5f16dff0572f" providerId="ADAL" clId="{B469E63B-DFAC-4DE8-B271-407894EC1A85}" dt="2019-12-03T23:58:26.012" v="6146"/>
          <ac:grpSpMkLst>
            <pc:docMk/>
            <pc:sldMk cId="2179232285" sldId="332"/>
            <ac:grpSpMk id="92" creationId="{F72940D8-8362-4C6B-9ECD-699BC13E2AAE}"/>
          </ac:grpSpMkLst>
        </pc:grpChg>
        <pc:grpChg chg="add del">
          <ac:chgData name="Adam Marquardt" userId="381afa4b-5444-4591-892c-5f16dff0572f" providerId="ADAL" clId="{B469E63B-DFAC-4DE8-B271-407894EC1A85}" dt="2019-12-03T23:58:35.499" v="6152"/>
          <ac:grpSpMkLst>
            <pc:docMk/>
            <pc:sldMk cId="2179232285" sldId="332"/>
            <ac:grpSpMk id="102" creationId="{0B71EACF-E567-4A22-91B0-A8785165F5A1}"/>
          </ac:grpSpMkLst>
        </pc:grpChg>
        <pc:grpChg chg="add del">
          <ac:chgData name="Adam Marquardt" userId="381afa4b-5444-4591-892c-5f16dff0572f" providerId="ADAL" clId="{B469E63B-DFAC-4DE8-B271-407894EC1A85}" dt="2019-12-03T23:58:40.777" v="6155"/>
          <ac:grpSpMkLst>
            <pc:docMk/>
            <pc:sldMk cId="2179232285" sldId="332"/>
            <ac:grpSpMk id="112" creationId="{2FD4FCA2-F899-4636-8945-23C09CD3C2CE}"/>
          </ac:grpSpMkLst>
        </pc:grpChg>
        <pc:picChg chg="del mod topLvl">
          <ac:chgData name="Adam Marquardt" userId="381afa4b-5444-4591-892c-5f16dff0572f" providerId="ADAL" clId="{B469E63B-DFAC-4DE8-B271-407894EC1A85}" dt="2019-12-03T23:57:32.537" v="6125" actId="478"/>
          <ac:picMkLst>
            <pc:docMk/>
            <pc:sldMk cId="2179232285" sldId="332"/>
            <ac:picMk id="47" creationId="{25652226-1C00-4A7A-8F16-FEC791B7A4AB}"/>
          </ac:picMkLst>
        </pc:picChg>
        <pc:picChg chg="del mod topLvl">
          <ac:chgData name="Adam Marquardt" userId="381afa4b-5444-4591-892c-5f16dff0572f" providerId="ADAL" clId="{B469E63B-DFAC-4DE8-B271-407894EC1A85}" dt="2019-12-03T23:57:31.528" v="6124" actId="478"/>
          <ac:picMkLst>
            <pc:docMk/>
            <pc:sldMk cId="2179232285" sldId="332"/>
            <ac:picMk id="48" creationId="{17512C2E-D78F-4F7C-AA58-40F8A6CE369D}"/>
          </ac:picMkLst>
        </pc:picChg>
        <pc:picChg chg="del">
          <ac:chgData name="Adam Marquardt" userId="381afa4b-5444-4591-892c-5f16dff0572f" providerId="ADAL" clId="{B469E63B-DFAC-4DE8-B271-407894EC1A85}" dt="2019-12-03T23:57:24.018" v="6118" actId="478"/>
          <ac:picMkLst>
            <pc:docMk/>
            <pc:sldMk cId="2179232285" sldId="332"/>
            <ac:picMk id="68" creationId="{CB73EF84-7F30-48BF-B076-4536C793F19C}"/>
          </ac:picMkLst>
        </pc:picChg>
        <pc:cxnChg chg="del mod topLvl">
          <ac:chgData name="Adam Marquardt" userId="381afa4b-5444-4591-892c-5f16dff0572f" providerId="ADAL" clId="{B469E63B-DFAC-4DE8-B271-407894EC1A85}" dt="2019-12-03T23:57:25.141" v="6119" actId="478"/>
          <ac:cxnSpMkLst>
            <pc:docMk/>
            <pc:sldMk cId="2179232285" sldId="332"/>
            <ac:cxnSpMk id="52" creationId="{75232D88-B1BE-49DF-85AC-6E072898B13B}"/>
          </ac:cxnSpMkLst>
        </pc:cxnChg>
        <pc:cxnChg chg="del mod topLvl">
          <ac:chgData name="Adam Marquardt" userId="381afa4b-5444-4591-892c-5f16dff0572f" providerId="ADAL" clId="{B469E63B-DFAC-4DE8-B271-407894EC1A85}" dt="2019-12-03T23:57:27.230" v="6121" actId="478"/>
          <ac:cxnSpMkLst>
            <pc:docMk/>
            <pc:sldMk cId="2179232285" sldId="332"/>
            <ac:cxnSpMk id="53" creationId="{1E221C5A-ABD4-4E72-A489-22763DAECEF5}"/>
          </ac:cxnSpMkLst>
        </pc:cxnChg>
        <pc:cxnChg chg="del mod topLvl">
          <ac:chgData name="Adam Marquardt" userId="381afa4b-5444-4591-892c-5f16dff0572f" providerId="ADAL" clId="{B469E63B-DFAC-4DE8-B271-407894EC1A85}" dt="2019-12-03T23:57:21.529" v="6116" actId="478"/>
          <ac:cxnSpMkLst>
            <pc:docMk/>
            <pc:sldMk cId="2179232285" sldId="332"/>
            <ac:cxnSpMk id="54" creationId="{6E77DC96-10D7-4381-8289-85AA55366A69}"/>
          </ac:cxnSpMkLst>
        </pc:cxnChg>
      </pc:sldChg>
      <pc:sldChg chg="delSp">
        <pc:chgData name="Adam Marquardt" userId="381afa4b-5444-4591-892c-5f16dff0572f" providerId="ADAL" clId="{B469E63B-DFAC-4DE8-B271-407894EC1A85}" dt="2019-12-03T15:58:21.031" v="5849" actId="478"/>
        <pc:sldMkLst>
          <pc:docMk/>
          <pc:sldMk cId="2412682966" sldId="333"/>
        </pc:sldMkLst>
        <pc:picChg chg="del">
          <ac:chgData name="Adam Marquardt" userId="381afa4b-5444-4591-892c-5f16dff0572f" providerId="ADAL" clId="{B469E63B-DFAC-4DE8-B271-407894EC1A85}" dt="2019-12-03T15:58:21.031" v="5849" actId="478"/>
          <ac:picMkLst>
            <pc:docMk/>
            <pc:sldMk cId="2412682966" sldId="333"/>
            <ac:picMk id="3" creationId="{6DADD619-7090-EB49-9638-88D40500CC5B}"/>
          </ac:picMkLst>
        </pc:picChg>
      </pc:sldChg>
      <pc:sldChg chg="delSp">
        <pc:chgData name="Adam Marquardt" userId="381afa4b-5444-4591-892c-5f16dff0572f" providerId="ADAL" clId="{B469E63B-DFAC-4DE8-B271-407894EC1A85}" dt="2019-12-03T15:58:23.807" v="5850" actId="478"/>
        <pc:sldMkLst>
          <pc:docMk/>
          <pc:sldMk cId="2958949709" sldId="334"/>
        </pc:sldMkLst>
        <pc:picChg chg="del">
          <ac:chgData name="Adam Marquardt" userId="381afa4b-5444-4591-892c-5f16dff0572f" providerId="ADAL" clId="{B469E63B-DFAC-4DE8-B271-407894EC1A85}" dt="2019-12-03T15:58:23.807" v="5850" actId="478"/>
          <ac:picMkLst>
            <pc:docMk/>
            <pc:sldMk cId="2958949709" sldId="334"/>
            <ac:picMk id="3" creationId="{FF27AB6C-D1B4-6D47-BCD2-378AFC057C9B}"/>
          </ac:picMkLst>
        </pc:picChg>
      </pc:sldChg>
      <pc:sldChg chg="addSp delSp modSp ord modAnim">
        <pc:chgData name="Adam Marquardt" userId="381afa4b-5444-4591-892c-5f16dff0572f" providerId="ADAL" clId="{B469E63B-DFAC-4DE8-B271-407894EC1A85}" dt="2019-12-04T16:24:02.558" v="6600"/>
        <pc:sldMkLst>
          <pc:docMk/>
          <pc:sldMk cId="934349216" sldId="335"/>
        </pc:sldMkLst>
        <pc:spChg chg="del mod">
          <ac:chgData name="Adam Marquardt" userId="381afa4b-5444-4591-892c-5f16dff0572f" providerId="ADAL" clId="{B469E63B-DFAC-4DE8-B271-407894EC1A85}" dt="2019-12-03T15:56:54.742" v="5746" actId="478"/>
          <ac:spMkLst>
            <pc:docMk/>
            <pc:sldMk cId="934349216" sldId="335"/>
            <ac:spMk id="3" creationId="{621CFE3B-3822-4C82-86DD-005AC8BE9102}"/>
          </ac:spMkLst>
        </pc:spChg>
        <pc:spChg chg="del mod">
          <ac:chgData name="Adam Marquardt" userId="381afa4b-5444-4591-892c-5f16dff0572f" providerId="ADAL" clId="{B469E63B-DFAC-4DE8-B271-407894EC1A85}" dt="2019-12-03T15:57:17.938" v="5762" actId="478"/>
          <ac:spMkLst>
            <pc:docMk/>
            <pc:sldMk cId="934349216" sldId="335"/>
            <ac:spMk id="7" creationId="{D55C9824-9A65-4C21-9ACA-12B1561F17C6}"/>
          </ac:spMkLst>
        </pc:spChg>
        <pc:spChg chg="del">
          <ac:chgData name="Adam Marquardt" userId="381afa4b-5444-4591-892c-5f16dff0572f" providerId="ADAL" clId="{B469E63B-DFAC-4DE8-B271-407894EC1A85}" dt="2019-12-03T05:38:01.955" v="5159" actId="478"/>
          <ac:spMkLst>
            <pc:docMk/>
            <pc:sldMk cId="934349216" sldId="335"/>
            <ac:spMk id="10" creationId="{7F063318-076A-43EB-A01F-37ABB1EFCFB3}"/>
          </ac:spMkLst>
        </pc:spChg>
        <pc:spChg chg="add">
          <ac:chgData name="Adam Marquardt" userId="381afa4b-5444-4591-892c-5f16dff0572f" providerId="ADAL" clId="{B469E63B-DFAC-4DE8-B271-407894EC1A85}" dt="2019-12-04T16:23:34.079" v="6598"/>
          <ac:spMkLst>
            <pc:docMk/>
            <pc:sldMk cId="934349216" sldId="335"/>
            <ac:spMk id="20" creationId="{7894FEE8-2A8F-4B72-8FC1-1FF2F4004DE8}"/>
          </ac:spMkLst>
        </pc:spChg>
        <pc:spChg chg="add mod">
          <ac:chgData name="Adam Marquardt" userId="381afa4b-5444-4591-892c-5f16dff0572f" providerId="ADAL" clId="{B469E63B-DFAC-4DE8-B271-407894EC1A85}" dt="2019-12-04T01:33:57.327" v="6456" actId="207"/>
          <ac:spMkLst>
            <pc:docMk/>
            <pc:sldMk cId="934349216" sldId="335"/>
            <ac:spMk id="47" creationId="{6CB36A39-247C-4309-BBAB-54868A2A085F}"/>
          </ac:spMkLst>
        </pc:spChg>
        <pc:spChg chg="add del">
          <ac:chgData name="Adam Marquardt" userId="381afa4b-5444-4591-892c-5f16dff0572f" providerId="ADAL" clId="{B469E63B-DFAC-4DE8-B271-407894EC1A85}" dt="2019-12-03T15:57:03.566" v="5749"/>
          <ac:spMkLst>
            <pc:docMk/>
            <pc:sldMk cId="934349216" sldId="335"/>
            <ac:spMk id="48" creationId="{A0336FB1-4B49-4C41-AB4C-D5D19CB37DBD}"/>
          </ac:spMkLst>
        </pc:spChg>
        <pc:spChg chg="add mod">
          <ac:chgData name="Adam Marquardt" userId="381afa4b-5444-4591-892c-5f16dff0572f" providerId="ADAL" clId="{B469E63B-DFAC-4DE8-B271-407894EC1A85}" dt="2019-12-04T01:34:00.900" v="6457" actId="207"/>
          <ac:spMkLst>
            <pc:docMk/>
            <pc:sldMk cId="934349216" sldId="335"/>
            <ac:spMk id="49" creationId="{62382F71-6F25-420E-90E3-1B487BE2C9EB}"/>
          </ac:spMkLst>
        </pc:spChg>
        <pc:grpChg chg="add del">
          <ac:chgData name="Adam Marquardt" userId="381afa4b-5444-4591-892c-5f16dff0572f" providerId="ADAL" clId="{B469E63B-DFAC-4DE8-B271-407894EC1A85}" dt="2019-12-04T00:00:56.767" v="6197" actId="478"/>
          <ac:grpSpMkLst>
            <pc:docMk/>
            <pc:sldMk cId="934349216" sldId="335"/>
            <ac:grpSpMk id="11" creationId="{42B0ECBC-B8FC-4478-B10D-9E2C04388C67}"/>
          </ac:grpSpMkLst>
        </pc:grpChg>
        <pc:grpChg chg="add">
          <ac:chgData name="Adam Marquardt" userId="381afa4b-5444-4591-892c-5f16dff0572f" providerId="ADAL" clId="{B469E63B-DFAC-4DE8-B271-407894EC1A85}" dt="2019-12-04T00:00:57.708" v="6198"/>
          <ac:grpSpMkLst>
            <pc:docMk/>
            <pc:sldMk cId="934349216" sldId="335"/>
            <ac:grpSpMk id="50" creationId="{A8F79447-D312-4D01-9537-47C0A907F1FC}"/>
          </ac:grpSpMkLst>
        </pc:grpChg>
        <pc:cxnChg chg="mod">
          <ac:chgData name="Adam Marquardt" userId="381afa4b-5444-4591-892c-5f16dff0572f" providerId="ADAL" clId="{B469E63B-DFAC-4DE8-B271-407894EC1A85}" dt="2019-12-04T00:00:56.767" v="6197" actId="478"/>
          <ac:cxnSpMkLst>
            <pc:docMk/>
            <pc:sldMk cId="934349216" sldId="335"/>
            <ac:cxnSpMk id="22" creationId="{554A86CF-51EB-4203-99EB-17CC08FF947E}"/>
          </ac:cxnSpMkLst>
        </pc:cxnChg>
      </pc:sldChg>
      <pc:sldChg chg="addSp modSp">
        <pc:chgData name="Adam Marquardt" userId="381afa4b-5444-4591-892c-5f16dff0572f" providerId="ADAL" clId="{B469E63B-DFAC-4DE8-B271-407894EC1A85}" dt="2019-12-03T15:58:09.038" v="5848" actId="58"/>
        <pc:sldMkLst>
          <pc:docMk/>
          <pc:sldMk cId="616282866" sldId="337"/>
        </pc:sldMkLst>
        <pc:spChg chg="add mod">
          <ac:chgData name="Adam Marquardt" userId="381afa4b-5444-4591-892c-5f16dff0572f" providerId="ADAL" clId="{B469E63B-DFAC-4DE8-B271-407894EC1A85}" dt="2019-12-03T15:58:09.038" v="5848" actId="58"/>
          <ac:spMkLst>
            <pc:docMk/>
            <pc:sldMk cId="616282866" sldId="337"/>
            <ac:spMk id="8" creationId="{1505A15D-488F-4A32-BF91-E7076F9B5105}"/>
          </ac:spMkLst>
        </pc:spChg>
      </pc:sldChg>
      <pc:sldChg chg="del">
        <pc:chgData name="Adam Marquardt" userId="381afa4b-5444-4591-892c-5f16dff0572f" providerId="ADAL" clId="{B469E63B-DFAC-4DE8-B271-407894EC1A85}" dt="2019-12-03T15:54:23.736" v="5669" actId="2696"/>
        <pc:sldMkLst>
          <pc:docMk/>
          <pc:sldMk cId="3508602883" sldId="338"/>
        </pc:sldMkLst>
      </pc:sldChg>
      <pc:sldChg chg="add del">
        <pc:chgData name="Adam Marquardt" userId="381afa4b-5444-4591-892c-5f16dff0572f" providerId="ADAL" clId="{B469E63B-DFAC-4DE8-B271-407894EC1A85}" dt="2019-12-03T05:14:19.356" v="4901" actId="2696"/>
        <pc:sldMkLst>
          <pc:docMk/>
          <pc:sldMk cId="3386843774" sldId="339"/>
        </pc:sldMkLst>
      </pc:sldChg>
      <pc:sldChg chg="addSp delSp modSp add delAnim modAnim">
        <pc:chgData name="Adam Marquardt" userId="381afa4b-5444-4591-892c-5f16dff0572f" providerId="ADAL" clId="{B469E63B-DFAC-4DE8-B271-407894EC1A85}" dt="2019-12-04T06:12:42.035" v="6576"/>
        <pc:sldMkLst>
          <pc:docMk/>
          <pc:sldMk cId="4181910556" sldId="340"/>
        </pc:sldMkLst>
        <pc:spChg chg="add del mod">
          <ac:chgData name="Adam Marquardt" userId="381afa4b-5444-4591-892c-5f16dff0572f" providerId="ADAL" clId="{B469E63B-DFAC-4DE8-B271-407894EC1A85}" dt="2019-12-03T23:45:20.008" v="5956" actId="478"/>
          <ac:spMkLst>
            <pc:docMk/>
            <pc:sldMk cId="4181910556" sldId="340"/>
            <ac:spMk id="3" creationId="{589E73DD-FF41-42B6-8EAE-6B3BC4F4B89D}"/>
          </ac:spMkLst>
        </pc:spChg>
        <pc:spChg chg="del mod">
          <ac:chgData name="Adam Marquardt" userId="381afa4b-5444-4591-892c-5f16dff0572f" providerId="ADAL" clId="{B469E63B-DFAC-4DE8-B271-407894EC1A85}" dt="2019-12-03T05:14:39.870" v="4908" actId="478"/>
          <ac:spMkLst>
            <pc:docMk/>
            <pc:sldMk cId="4181910556" sldId="340"/>
            <ac:spMk id="3" creationId="{74F9F752-126B-40B4-8B66-BAAB79EE58C8}"/>
          </ac:spMkLst>
        </pc:spChg>
        <pc:spChg chg="del">
          <ac:chgData name="Adam Marquardt" userId="381afa4b-5444-4591-892c-5f16dff0572f" providerId="ADAL" clId="{B469E63B-DFAC-4DE8-B271-407894EC1A85}" dt="2019-12-03T05:41:35.332" v="5167" actId="478"/>
          <ac:spMkLst>
            <pc:docMk/>
            <pc:sldMk cId="4181910556" sldId="340"/>
            <ac:spMk id="4" creationId="{6E8CD74F-45E1-469E-9ABC-603843B33834}"/>
          </ac:spMkLst>
        </pc:spChg>
        <pc:spChg chg="add mod">
          <ac:chgData name="Adam Marquardt" userId="381afa4b-5444-4591-892c-5f16dff0572f" providerId="ADAL" clId="{B469E63B-DFAC-4DE8-B271-407894EC1A85}" dt="2019-12-03T05:42:10.432" v="5277" actId="1035"/>
          <ac:spMkLst>
            <pc:docMk/>
            <pc:sldMk cId="4181910556" sldId="340"/>
            <ac:spMk id="16" creationId="{B313BD05-AD29-4F53-BDC9-4BCCFCA3CF75}"/>
          </ac:spMkLst>
        </pc:spChg>
        <pc:spChg chg="add mod">
          <ac:chgData name="Adam Marquardt" userId="381afa4b-5444-4591-892c-5f16dff0572f" providerId="ADAL" clId="{B469E63B-DFAC-4DE8-B271-407894EC1A85}" dt="2019-12-03T05:42:04.981" v="5254" actId="1036"/>
          <ac:spMkLst>
            <pc:docMk/>
            <pc:sldMk cId="4181910556" sldId="340"/>
            <ac:spMk id="17" creationId="{B1E22504-1F58-431F-8FA7-18857AECFFF0}"/>
          </ac:spMkLst>
        </pc:spChg>
        <pc:spChg chg="add mod">
          <ac:chgData name="Adam Marquardt" userId="381afa4b-5444-4591-892c-5f16dff0572f" providerId="ADAL" clId="{B469E63B-DFAC-4DE8-B271-407894EC1A85}" dt="2019-12-03T05:42:16.411" v="5301" actId="1035"/>
          <ac:spMkLst>
            <pc:docMk/>
            <pc:sldMk cId="4181910556" sldId="340"/>
            <ac:spMk id="18" creationId="{C487886A-A803-4F6E-B6C8-FC2ABF92AC16}"/>
          </ac:spMkLst>
        </pc:spChg>
        <pc:spChg chg="add mod">
          <ac:chgData name="Adam Marquardt" userId="381afa4b-5444-4591-892c-5f16dff0572f" providerId="ADAL" clId="{B469E63B-DFAC-4DE8-B271-407894EC1A85}" dt="2019-12-04T04:35:26.807" v="6489" actId="1076"/>
          <ac:spMkLst>
            <pc:docMk/>
            <pc:sldMk cId="4181910556" sldId="340"/>
            <ac:spMk id="19" creationId="{1E29699D-5CF8-4E4F-B22A-9A747F54B9F9}"/>
          </ac:spMkLst>
        </pc:spChg>
        <pc:spChg chg="add mod">
          <ac:chgData name="Adam Marquardt" userId="381afa4b-5444-4591-892c-5f16dff0572f" providerId="ADAL" clId="{B469E63B-DFAC-4DE8-B271-407894EC1A85}" dt="2019-12-04T04:35:33.353" v="6491" actId="1076"/>
          <ac:spMkLst>
            <pc:docMk/>
            <pc:sldMk cId="4181910556" sldId="340"/>
            <ac:spMk id="20" creationId="{9A3DB69B-3F8C-4841-A61E-0566C5620D95}"/>
          </ac:spMkLst>
        </pc:spChg>
        <pc:spChg chg="add mod">
          <ac:chgData name="Adam Marquardt" userId="381afa4b-5444-4591-892c-5f16dff0572f" providerId="ADAL" clId="{B469E63B-DFAC-4DE8-B271-407894EC1A85}" dt="2019-12-04T04:35:29.932" v="6490" actId="1076"/>
          <ac:spMkLst>
            <pc:docMk/>
            <pc:sldMk cId="4181910556" sldId="340"/>
            <ac:spMk id="21" creationId="{01943110-9692-4EFB-9AC6-39F00EF2A712}"/>
          </ac:spMkLst>
        </pc:spChg>
        <pc:spChg chg="del">
          <ac:chgData name="Adam Marquardt" userId="381afa4b-5444-4591-892c-5f16dff0572f" providerId="ADAL" clId="{B469E63B-DFAC-4DE8-B271-407894EC1A85}" dt="2019-12-03T05:14:35.480" v="4903" actId="478"/>
          <ac:spMkLst>
            <pc:docMk/>
            <pc:sldMk cId="4181910556" sldId="340"/>
            <ac:spMk id="34" creationId="{3445E521-A1EA-4113-8763-63A029B68FBC}"/>
          </ac:spMkLst>
        </pc:spChg>
        <pc:spChg chg="del">
          <ac:chgData name="Adam Marquardt" userId="381afa4b-5444-4591-892c-5f16dff0572f" providerId="ADAL" clId="{B469E63B-DFAC-4DE8-B271-407894EC1A85}" dt="2019-12-03T05:14:40.881" v="4909" actId="478"/>
          <ac:spMkLst>
            <pc:docMk/>
            <pc:sldMk cId="4181910556" sldId="340"/>
            <ac:spMk id="35" creationId="{D5549165-5EF0-4446-A787-6B8CCA8FE78B}"/>
          </ac:spMkLst>
        </pc:spChg>
        <pc:spChg chg="del">
          <ac:chgData name="Adam Marquardt" userId="381afa4b-5444-4591-892c-5f16dff0572f" providerId="ADAL" clId="{B469E63B-DFAC-4DE8-B271-407894EC1A85}" dt="2019-12-03T05:14:37.757" v="4906" actId="478"/>
          <ac:spMkLst>
            <pc:docMk/>
            <pc:sldMk cId="4181910556" sldId="340"/>
            <ac:spMk id="36" creationId="{575C2CE5-9238-422E-A03F-24F4B02257CC}"/>
          </ac:spMkLst>
        </pc:spChg>
        <pc:spChg chg="del">
          <ac:chgData name="Adam Marquardt" userId="381afa4b-5444-4591-892c-5f16dff0572f" providerId="ADAL" clId="{B469E63B-DFAC-4DE8-B271-407894EC1A85}" dt="2019-12-03T05:14:42.711" v="4910" actId="478"/>
          <ac:spMkLst>
            <pc:docMk/>
            <pc:sldMk cId="4181910556" sldId="340"/>
            <ac:spMk id="37" creationId="{20B0F0D2-0880-417A-BB39-00E5C86103A9}"/>
          </ac:spMkLst>
        </pc:spChg>
        <pc:picChg chg="add mod ord modCrop">
          <ac:chgData name="Adam Marquardt" userId="381afa4b-5444-4591-892c-5f16dff0572f" providerId="ADAL" clId="{B469E63B-DFAC-4DE8-B271-407894EC1A85}" dt="2019-12-04T04:35:23.082" v="6488" actId="167"/>
          <ac:picMkLst>
            <pc:docMk/>
            <pc:sldMk cId="4181910556" sldId="340"/>
            <ac:picMk id="4" creationId="{0C4AECF1-ED40-45FE-87B9-EF0A17237B17}"/>
          </ac:picMkLst>
        </pc:picChg>
        <pc:picChg chg="add mod">
          <ac:chgData name="Adam Marquardt" userId="381afa4b-5444-4591-892c-5f16dff0572f" providerId="ADAL" clId="{B469E63B-DFAC-4DE8-B271-407894EC1A85}" dt="2019-12-03T05:41:54.152" v="5204" actId="1035"/>
          <ac:picMkLst>
            <pc:docMk/>
            <pc:sldMk cId="4181910556" sldId="340"/>
            <ac:picMk id="5" creationId="{EDF13591-9A72-4B38-8F66-E9785304A06E}"/>
          </ac:picMkLst>
        </pc:picChg>
        <pc:picChg chg="add mod ord modCrop">
          <ac:chgData name="Adam Marquardt" userId="381afa4b-5444-4591-892c-5f16dff0572f" providerId="ADAL" clId="{B469E63B-DFAC-4DE8-B271-407894EC1A85}" dt="2019-12-03T23:48:23.765" v="5964" actId="167"/>
          <ac:picMkLst>
            <pc:docMk/>
            <pc:sldMk cId="4181910556" sldId="340"/>
            <ac:picMk id="6" creationId="{6D516A47-F94E-4F29-9BFE-03AC7CE6C895}"/>
          </ac:picMkLst>
        </pc:picChg>
        <pc:picChg chg="del">
          <ac:chgData name="Adam Marquardt" userId="381afa4b-5444-4591-892c-5f16dff0572f" providerId="ADAL" clId="{B469E63B-DFAC-4DE8-B271-407894EC1A85}" dt="2019-12-03T05:14:36.235" v="4904" actId="478"/>
          <ac:picMkLst>
            <pc:docMk/>
            <pc:sldMk cId="4181910556" sldId="340"/>
            <ac:picMk id="14" creationId="{AA98E9B5-0BD6-4072-8360-81DE78531172}"/>
          </ac:picMkLst>
        </pc:picChg>
        <pc:picChg chg="add mod">
          <ac:chgData name="Adam Marquardt" userId="381afa4b-5444-4591-892c-5f16dff0572f" providerId="ADAL" clId="{B469E63B-DFAC-4DE8-B271-407894EC1A85}" dt="2019-12-03T05:41:59.288" v="5225" actId="1035"/>
          <ac:picMkLst>
            <pc:docMk/>
            <pc:sldMk cId="4181910556" sldId="340"/>
            <ac:picMk id="22" creationId="{7611A6D7-4742-4E40-9491-D9C3C4BA34D0}"/>
          </ac:picMkLst>
        </pc:picChg>
        <pc:picChg chg="add mod">
          <ac:chgData name="Adam Marquardt" userId="381afa4b-5444-4591-892c-5f16dff0572f" providerId="ADAL" clId="{B469E63B-DFAC-4DE8-B271-407894EC1A85}" dt="2019-12-03T05:42:42.357" v="5314" actId="1076"/>
          <ac:picMkLst>
            <pc:docMk/>
            <pc:sldMk cId="4181910556" sldId="340"/>
            <ac:picMk id="23" creationId="{FE8FB9E4-D055-43F1-BFE6-E46E401AA502}"/>
          </ac:picMkLst>
        </pc:picChg>
        <pc:picChg chg="del">
          <ac:chgData name="Adam Marquardt" userId="381afa4b-5444-4591-892c-5f16dff0572f" providerId="ADAL" clId="{B469E63B-DFAC-4DE8-B271-407894EC1A85}" dt="2019-12-03T05:14:37.006" v="4905" actId="478"/>
          <ac:picMkLst>
            <pc:docMk/>
            <pc:sldMk cId="4181910556" sldId="340"/>
            <ac:picMk id="33" creationId="{B56F2C74-940C-4B1D-914A-F3AAB6D9E313}"/>
          </ac:picMkLst>
        </pc:picChg>
        <pc:picChg chg="del">
          <ac:chgData name="Adam Marquardt" userId="381afa4b-5444-4591-892c-5f16dff0572f" providerId="ADAL" clId="{B469E63B-DFAC-4DE8-B271-407894EC1A85}" dt="2019-12-03T05:14:34.204" v="4902" actId="478"/>
          <ac:picMkLst>
            <pc:docMk/>
            <pc:sldMk cId="4181910556" sldId="340"/>
            <ac:picMk id="1026" creationId="{A9435A8C-3D35-4780-A112-2E4FE5F3C095}"/>
          </ac:picMkLst>
        </pc:picChg>
        <pc:picChg chg="add del mod">
          <ac:chgData name="Adam Marquardt" userId="381afa4b-5444-4591-892c-5f16dff0572f" providerId="ADAL" clId="{B469E63B-DFAC-4DE8-B271-407894EC1A85}" dt="2019-12-03T05:25:10.972" v="4935" actId="478"/>
          <ac:picMkLst>
            <pc:docMk/>
            <pc:sldMk cId="4181910556" sldId="340"/>
            <ac:picMk id="1028" creationId="{095C69D7-AC81-4B8A-8ADB-D1C265CE9DBB}"/>
          </ac:picMkLst>
        </pc:picChg>
        <pc:picChg chg="add del mod">
          <ac:chgData name="Adam Marquardt" userId="381afa4b-5444-4591-892c-5f16dff0572f" providerId="ADAL" clId="{B469E63B-DFAC-4DE8-B271-407894EC1A85}" dt="2019-12-03T23:45:18.372" v="5955" actId="478"/>
          <ac:picMkLst>
            <pc:docMk/>
            <pc:sldMk cId="4181910556" sldId="340"/>
            <ac:picMk id="1030" creationId="{02041EC6-D15A-47C8-A9C3-F9FC17BAC1F0}"/>
          </ac:picMkLst>
        </pc:picChg>
      </pc:sldChg>
      <pc:sldChg chg="addSp delSp modSp add ord modAnim">
        <pc:chgData name="Adam Marquardt" userId="381afa4b-5444-4591-892c-5f16dff0572f" providerId="ADAL" clId="{B469E63B-DFAC-4DE8-B271-407894EC1A85}" dt="2019-12-03T23:43:09.994" v="5954" actId="478"/>
        <pc:sldMkLst>
          <pc:docMk/>
          <pc:sldMk cId="16347146" sldId="341"/>
        </pc:sldMkLst>
        <pc:spChg chg="add mod">
          <ac:chgData name="Adam Marquardt" userId="381afa4b-5444-4591-892c-5f16dff0572f" providerId="ADAL" clId="{B469E63B-DFAC-4DE8-B271-407894EC1A85}" dt="2019-12-03T05:21:38.542" v="4929" actId="1582"/>
          <ac:spMkLst>
            <pc:docMk/>
            <pc:sldMk cId="16347146" sldId="341"/>
            <ac:spMk id="3" creationId="{5A2FA4E9-E180-448E-8942-22F9C452629E}"/>
          </ac:spMkLst>
        </pc:spChg>
        <pc:spChg chg="del">
          <ac:chgData name="Adam Marquardt" userId="381afa4b-5444-4591-892c-5f16dff0572f" providerId="ADAL" clId="{B469E63B-DFAC-4DE8-B271-407894EC1A85}" dt="2019-12-03T23:43:09.994" v="5954" actId="478"/>
          <ac:spMkLst>
            <pc:docMk/>
            <pc:sldMk cId="16347146" sldId="341"/>
            <ac:spMk id="4" creationId="{6E8CD74F-45E1-469E-9ABC-603843B33834}"/>
          </ac:spMkLst>
        </pc:spChg>
        <pc:picChg chg="del">
          <ac:chgData name="Adam Marquardt" userId="381afa4b-5444-4591-892c-5f16dff0572f" providerId="ADAL" clId="{B469E63B-DFAC-4DE8-B271-407894EC1A85}" dt="2019-12-03T05:19:45.243" v="4919" actId="478"/>
          <ac:picMkLst>
            <pc:docMk/>
            <pc:sldMk cId="16347146" sldId="341"/>
            <ac:picMk id="5" creationId="{EDF13591-9A72-4B38-8F66-E9785304A06E}"/>
          </ac:picMkLst>
        </pc:picChg>
        <pc:picChg chg="add mod">
          <ac:chgData name="Adam Marquardt" userId="381afa4b-5444-4591-892c-5f16dff0572f" providerId="ADAL" clId="{B469E63B-DFAC-4DE8-B271-407894EC1A85}" dt="2019-12-03T05:21:02.995" v="4924" actId="1076"/>
          <ac:picMkLst>
            <pc:docMk/>
            <pc:sldMk cId="16347146" sldId="341"/>
            <ac:picMk id="2050" creationId="{AF138761-EE33-4B07-9D90-DF0526BDC8D8}"/>
          </ac:picMkLst>
        </pc:picChg>
        <pc:picChg chg="add">
          <ac:chgData name="Adam Marquardt" userId="381afa4b-5444-4591-892c-5f16dff0572f" providerId="ADAL" clId="{B469E63B-DFAC-4DE8-B271-407894EC1A85}" dt="2019-12-03T05:28:14.576" v="4978"/>
          <ac:picMkLst>
            <pc:docMk/>
            <pc:sldMk cId="16347146" sldId="341"/>
            <ac:picMk id="2052" creationId="{CDD0A3A6-316C-48E6-807C-1A5ACD66FA70}"/>
          </ac:picMkLst>
        </pc:picChg>
        <pc:picChg chg="add">
          <ac:chgData name="Adam Marquardt" userId="381afa4b-5444-4591-892c-5f16dff0572f" providerId="ADAL" clId="{B469E63B-DFAC-4DE8-B271-407894EC1A85}" dt="2019-12-03T05:32:24.408" v="4994"/>
          <ac:picMkLst>
            <pc:docMk/>
            <pc:sldMk cId="16347146" sldId="341"/>
            <ac:picMk id="2054" creationId="{94CA60EA-F0E3-4279-B933-ADF3C0C3BBA9}"/>
          </ac:picMkLst>
        </pc:picChg>
        <pc:picChg chg="add">
          <ac:chgData name="Adam Marquardt" userId="381afa4b-5444-4591-892c-5f16dff0572f" providerId="ADAL" clId="{B469E63B-DFAC-4DE8-B271-407894EC1A85}" dt="2019-12-03T05:33:00.850" v="4996"/>
          <ac:picMkLst>
            <pc:docMk/>
            <pc:sldMk cId="16347146" sldId="341"/>
            <ac:picMk id="2056" creationId="{4259B919-7297-47C0-A5D0-4A3EBC34842A}"/>
          </ac:picMkLst>
        </pc:picChg>
        <pc:picChg chg="add del">
          <ac:chgData name="Adam Marquardt" userId="381afa4b-5444-4591-892c-5f16dff0572f" providerId="ADAL" clId="{B469E63B-DFAC-4DE8-B271-407894EC1A85}" dt="2019-12-03T05:41:01.319" v="5166" actId="478"/>
          <ac:picMkLst>
            <pc:docMk/>
            <pc:sldMk cId="16347146" sldId="341"/>
            <ac:picMk id="2058" creationId="{04E7EBFF-2BD6-4FF3-92F6-188F363B5E17}"/>
          </ac:picMkLst>
        </pc:picChg>
      </pc:sldChg>
      <pc:sldChg chg="addSp delSp modSp delAnim modAnim addCm">
        <pc:chgData name="Adam Marquardt" userId="381afa4b-5444-4591-892c-5f16dff0572f" providerId="ADAL" clId="{B469E63B-DFAC-4DE8-B271-407894EC1A85}" dt="2019-12-04T16:31:45.494" v="6708" actId="478"/>
        <pc:sldMkLst>
          <pc:docMk/>
          <pc:sldMk cId="447660133" sldId="342"/>
        </pc:sldMkLst>
        <pc:spChg chg="add mod">
          <ac:chgData name="Adam Marquardt" userId="381afa4b-5444-4591-892c-5f16dff0572f" providerId="ADAL" clId="{B469E63B-DFAC-4DE8-B271-407894EC1A85}" dt="2019-12-04T04:41:14.048" v="6518" actId="1076"/>
          <ac:spMkLst>
            <pc:docMk/>
            <pc:sldMk cId="447660133" sldId="342"/>
            <ac:spMk id="3" creationId="{64C38C4C-7A82-45B4-A3C4-78836AE4A6EB}"/>
          </ac:spMkLst>
        </pc:spChg>
        <pc:spChg chg="add del mod">
          <ac:chgData name="Adam Marquardt" userId="381afa4b-5444-4591-892c-5f16dff0572f" providerId="ADAL" clId="{B469E63B-DFAC-4DE8-B271-407894EC1A85}" dt="2019-12-04T16:31:45.494" v="6708" actId="478"/>
          <ac:spMkLst>
            <pc:docMk/>
            <pc:sldMk cId="447660133" sldId="342"/>
            <ac:spMk id="22" creationId="{690FC167-0717-4721-8EEC-447B47354B4F}"/>
          </ac:spMkLst>
        </pc:spChg>
        <pc:spChg chg="del">
          <ac:chgData name="Adam Marquardt" userId="381afa4b-5444-4591-892c-5f16dff0572f" providerId="ADAL" clId="{B469E63B-DFAC-4DE8-B271-407894EC1A85}" dt="2019-12-04T04:39:35.447" v="6499" actId="478"/>
          <ac:spMkLst>
            <pc:docMk/>
            <pc:sldMk cId="447660133" sldId="342"/>
            <ac:spMk id="23" creationId="{FE7BD3C8-EEA4-3049-A19C-76F065580277}"/>
          </ac:spMkLst>
        </pc:spChg>
        <pc:spChg chg="del mod">
          <ac:chgData name="Adam Marquardt" userId="381afa4b-5444-4591-892c-5f16dff0572f" providerId="ADAL" clId="{B469E63B-DFAC-4DE8-B271-407894EC1A85}" dt="2019-12-04T04:39:39.187" v="6501" actId="478"/>
          <ac:spMkLst>
            <pc:docMk/>
            <pc:sldMk cId="447660133" sldId="342"/>
            <ac:spMk id="25" creationId="{49F8343C-5637-E047-A7B0-214A9721A2D8}"/>
          </ac:spMkLst>
        </pc:spChg>
        <pc:spChg chg="mod">
          <ac:chgData name="Adam Marquardt" userId="381afa4b-5444-4591-892c-5f16dff0572f" providerId="ADAL" clId="{B469E63B-DFAC-4DE8-B271-407894EC1A85}" dt="2019-12-04T04:39:49.534" v="6503" actId="164"/>
          <ac:spMkLst>
            <pc:docMk/>
            <pc:sldMk cId="447660133" sldId="342"/>
            <ac:spMk id="32" creationId="{3ABFC6C9-C87D-4274-8357-7EE37051AE56}"/>
          </ac:spMkLst>
        </pc:spChg>
        <pc:spChg chg="mod">
          <ac:chgData name="Adam Marquardt" userId="381afa4b-5444-4591-892c-5f16dff0572f" providerId="ADAL" clId="{B469E63B-DFAC-4DE8-B271-407894EC1A85}" dt="2019-12-04T04:39:49.534" v="6503" actId="164"/>
          <ac:spMkLst>
            <pc:docMk/>
            <pc:sldMk cId="447660133" sldId="342"/>
            <ac:spMk id="33" creationId="{85DF0869-5CDF-415D-8170-E30606B06134}"/>
          </ac:spMkLst>
        </pc:spChg>
        <pc:spChg chg="mod">
          <ac:chgData name="Adam Marquardt" userId="381afa4b-5444-4591-892c-5f16dff0572f" providerId="ADAL" clId="{B469E63B-DFAC-4DE8-B271-407894EC1A85}" dt="2019-12-04T04:41:24.802" v="6532" actId="1035"/>
          <ac:spMkLst>
            <pc:docMk/>
            <pc:sldMk cId="447660133" sldId="342"/>
            <ac:spMk id="34" creationId="{9A8CCBDC-AAFA-40C1-A5BD-29CDAE78B572}"/>
          </ac:spMkLst>
        </pc:spChg>
        <pc:spChg chg="mod">
          <ac:chgData name="Adam Marquardt" userId="381afa4b-5444-4591-892c-5f16dff0572f" providerId="ADAL" clId="{B469E63B-DFAC-4DE8-B271-407894EC1A85}" dt="2019-12-04T04:41:21.413" v="6527" actId="1035"/>
          <ac:spMkLst>
            <pc:docMk/>
            <pc:sldMk cId="447660133" sldId="342"/>
            <ac:spMk id="35" creationId="{C03F3CEA-9E91-4EC0-8725-89C7D449B26F}"/>
          </ac:spMkLst>
        </pc:spChg>
        <pc:spChg chg="mod">
          <ac:chgData name="Adam Marquardt" userId="381afa4b-5444-4591-892c-5f16dff0572f" providerId="ADAL" clId="{B469E63B-DFAC-4DE8-B271-407894EC1A85}" dt="2019-12-04T04:41:17.716" v="6522" actId="1035"/>
          <ac:spMkLst>
            <pc:docMk/>
            <pc:sldMk cId="447660133" sldId="342"/>
            <ac:spMk id="36" creationId="{2DBA0DBE-1147-488A-84EF-599604A02566}"/>
          </ac:spMkLst>
        </pc:spChg>
        <pc:spChg chg="mod">
          <ac:chgData name="Adam Marquardt" userId="381afa4b-5444-4591-892c-5f16dff0572f" providerId="ADAL" clId="{B469E63B-DFAC-4DE8-B271-407894EC1A85}" dt="2019-12-04T00:01:42.555" v="6205" actId="255"/>
          <ac:spMkLst>
            <pc:docMk/>
            <pc:sldMk cId="447660133" sldId="342"/>
            <ac:spMk id="41" creationId="{32ABCE23-31B6-407D-90D9-EB1AD57F5377}"/>
          </ac:spMkLst>
        </pc:spChg>
        <pc:spChg chg="mod">
          <ac:chgData name="Adam Marquardt" userId="381afa4b-5444-4591-892c-5f16dff0572f" providerId="ADAL" clId="{B469E63B-DFAC-4DE8-B271-407894EC1A85}" dt="2019-12-04T04:39:26.542" v="6498" actId="404"/>
          <ac:spMkLst>
            <pc:docMk/>
            <pc:sldMk cId="447660133" sldId="342"/>
            <ac:spMk id="45" creationId="{69855351-EF46-41F8-B501-3AB5266133EC}"/>
          </ac:spMkLst>
        </pc:spChg>
        <pc:grpChg chg="add mod">
          <ac:chgData name="Adam Marquardt" userId="381afa4b-5444-4591-892c-5f16dff0572f" providerId="ADAL" clId="{B469E63B-DFAC-4DE8-B271-407894EC1A85}" dt="2019-12-04T04:41:01.554" v="6515" actId="1076"/>
          <ac:grpSpMkLst>
            <pc:docMk/>
            <pc:sldMk cId="447660133" sldId="342"/>
            <ac:grpSpMk id="2" creationId="{48327ED8-0F9C-4061-B8EE-64C019A068BA}"/>
          </ac:grpSpMkLst>
        </pc:grpChg>
        <pc:grpChg chg="add mod">
          <ac:chgData name="Adam Marquardt" userId="381afa4b-5444-4591-892c-5f16dff0572f" providerId="ADAL" clId="{B469E63B-DFAC-4DE8-B271-407894EC1A85}" dt="2019-12-04T00:01:37.954" v="6204" actId="14100"/>
          <ac:grpSpMkLst>
            <pc:docMk/>
            <pc:sldMk cId="447660133" sldId="342"/>
            <ac:grpSpMk id="30" creationId="{D0779B4A-47BD-4A4F-AE4D-550BC875EE22}"/>
          </ac:grpSpMkLst>
        </pc:grpChg>
        <pc:grpChg chg="mod">
          <ac:chgData name="Adam Marquardt" userId="381afa4b-5444-4591-892c-5f16dff0572f" providerId="ADAL" clId="{B469E63B-DFAC-4DE8-B271-407894EC1A85}" dt="2019-12-04T04:39:20.660" v="6493" actId="1076"/>
          <ac:grpSpMkLst>
            <pc:docMk/>
            <pc:sldMk cId="447660133" sldId="342"/>
            <ac:grpSpMk id="43" creationId="{4156054C-251A-4AB0-B385-CB88779CC57E}"/>
          </ac:grpSpMkLst>
        </pc:grpChg>
        <pc:picChg chg="del">
          <ac:chgData name="Adam Marquardt" userId="381afa4b-5444-4591-892c-5f16dff0572f" providerId="ADAL" clId="{B469E63B-DFAC-4DE8-B271-407894EC1A85}" dt="2019-12-04T00:01:22.188" v="6199" actId="478"/>
          <ac:picMkLst>
            <pc:docMk/>
            <pc:sldMk cId="447660133" sldId="342"/>
            <ac:picMk id="14" creationId="{54247C6F-4CAF-42AF-9B82-40DAE85E746B}"/>
          </ac:picMkLst>
        </pc:picChg>
        <pc:picChg chg="add mod">
          <ac:chgData name="Adam Marquardt" userId="381afa4b-5444-4591-892c-5f16dff0572f" providerId="ADAL" clId="{B469E63B-DFAC-4DE8-B271-407894EC1A85}" dt="2019-12-04T04:41:38.808" v="6536" actId="1076"/>
          <ac:picMkLst>
            <pc:docMk/>
            <pc:sldMk cId="447660133" sldId="342"/>
            <ac:picMk id="30" creationId="{F9BBCF72-C2A3-419F-ABE3-8FA9F229D5FA}"/>
          </ac:picMkLst>
        </pc:picChg>
        <pc:cxnChg chg="mod">
          <ac:chgData name="Adam Marquardt" userId="381afa4b-5444-4591-892c-5f16dff0572f" providerId="ADAL" clId="{B469E63B-DFAC-4DE8-B271-407894EC1A85}" dt="2019-12-04T04:39:49.534" v="6503" actId="164"/>
          <ac:cxnSpMkLst>
            <pc:docMk/>
            <pc:sldMk cId="447660133" sldId="342"/>
            <ac:cxnSpMk id="19" creationId="{49F671EC-481A-47F4-841B-4D245F187A2E}"/>
          </ac:cxnSpMkLst>
        </pc:cxnChg>
        <pc:cxnChg chg="del">
          <ac:chgData name="Adam Marquardt" userId="381afa4b-5444-4591-892c-5f16dff0572f" providerId="ADAL" clId="{B469E63B-DFAC-4DE8-B271-407894EC1A85}" dt="2019-12-04T04:39:40.030" v="6502" actId="478"/>
          <ac:cxnSpMkLst>
            <pc:docMk/>
            <pc:sldMk cId="447660133" sldId="342"/>
            <ac:cxnSpMk id="22" creationId="{A8C0BBB7-E17A-BE41-9074-ED238DB77618}"/>
          </ac:cxnSpMkLst>
        </pc:cxnChg>
        <pc:cxnChg chg="mod">
          <ac:chgData name="Adam Marquardt" userId="381afa4b-5444-4591-892c-5f16dff0572f" providerId="ADAL" clId="{B469E63B-DFAC-4DE8-B271-407894EC1A85}" dt="2019-12-04T04:39:49.534" v="6503" actId="164"/>
          <ac:cxnSpMkLst>
            <pc:docMk/>
            <pc:sldMk cId="447660133" sldId="342"/>
            <ac:cxnSpMk id="24" creationId="{4F6668A6-CE15-4B3A-BD45-CBA92C1882CC}"/>
          </ac:cxnSpMkLst>
        </pc:cxnChg>
        <pc:cxnChg chg="mod">
          <ac:chgData name="Adam Marquardt" userId="381afa4b-5444-4591-892c-5f16dff0572f" providerId="ADAL" clId="{B469E63B-DFAC-4DE8-B271-407894EC1A85}" dt="2019-12-04T04:39:49.534" v="6503" actId="164"/>
          <ac:cxnSpMkLst>
            <pc:docMk/>
            <pc:sldMk cId="447660133" sldId="342"/>
            <ac:cxnSpMk id="27" creationId="{EA4ED4FE-00F0-477B-A1CF-070830A4045C}"/>
          </ac:cxnSpMkLst>
        </pc:cxnChg>
        <pc:cxnChg chg="mod">
          <ac:chgData name="Adam Marquardt" userId="381afa4b-5444-4591-892c-5f16dff0572f" providerId="ADAL" clId="{B469E63B-DFAC-4DE8-B271-407894EC1A85}" dt="2019-12-04T04:39:49.534" v="6503" actId="164"/>
          <ac:cxnSpMkLst>
            <pc:docMk/>
            <pc:sldMk cId="447660133" sldId="342"/>
            <ac:cxnSpMk id="29" creationId="{00D0FC81-98E0-442E-A08E-3430163CA878}"/>
          </ac:cxnSpMkLst>
        </pc:cxnChg>
      </pc:sldChg>
      <pc:sldChg chg="addSp delSp modSp add modTransition">
        <pc:chgData name="Adam Marquardt" userId="381afa4b-5444-4591-892c-5f16dff0572f" providerId="ADAL" clId="{B469E63B-DFAC-4DE8-B271-407894EC1A85}" dt="2019-12-03T06:32:30.892" v="5612" actId="688"/>
        <pc:sldMkLst>
          <pc:docMk/>
          <pc:sldMk cId="153586934" sldId="343"/>
        </pc:sldMkLst>
        <pc:spChg chg="del">
          <ac:chgData name="Adam Marquardt" userId="381afa4b-5444-4591-892c-5f16dff0572f" providerId="ADAL" clId="{B469E63B-DFAC-4DE8-B271-407894EC1A85}" dt="2019-12-03T05:34:03.845" v="5001" actId="478"/>
          <ac:spMkLst>
            <pc:docMk/>
            <pc:sldMk cId="153586934" sldId="343"/>
            <ac:spMk id="2" creationId="{EF14AE01-A5DC-4503-A933-CE9E2FC1F478}"/>
          </ac:spMkLst>
        </pc:spChg>
        <pc:spChg chg="del">
          <ac:chgData name="Adam Marquardt" userId="381afa4b-5444-4591-892c-5f16dff0572f" providerId="ADAL" clId="{B469E63B-DFAC-4DE8-B271-407894EC1A85}" dt="2019-12-03T05:34:01.271" v="5000" actId="478"/>
          <ac:spMkLst>
            <pc:docMk/>
            <pc:sldMk cId="153586934" sldId="343"/>
            <ac:spMk id="3" creationId="{3D2EEF7A-3D98-49F0-8F7F-A027A3237EE1}"/>
          </ac:spMkLst>
        </pc:spChg>
        <pc:spChg chg="add del">
          <ac:chgData name="Adam Marquardt" userId="381afa4b-5444-4591-892c-5f16dff0572f" providerId="ADAL" clId="{B469E63B-DFAC-4DE8-B271-407894EC1A85}" dt="2019-12-03T06:31:40.345" v="5597"/>
          <ac:spMkLst>
            <pc:docMk/>
            <pc:sldMk cId="153586934" sldId="343"/>
            <ac:spMk id="3" creationId="{F8383DC6-897C-41BC-8FC1-026CE1A0E727}"/>
          </ac:spMkLst>
        </pc:spChg>
        <pc:spChg chg="add mod topLvl">
          <ac:chgData name="Adam Marquardt" userId="381afa4b-5444-4591-892c-5f16dff0572f" providerId="ADAL" clId="{B469E63B-DFAC-4DE8-B271-407894EC1A85}" dt="2019-12-03T05:36:57.914" v="5117" actId="164"/>
          <ac:spMkLst>
            <pc:docMk/>
            <pc:sldMk cId="153586934" sldId="343"/>
            <ac:spMk id="4" creationId="{4B88ACD2-BAF4-4169-B021-653784F45007}"/>
          </ac:spMkLst>
        </pc:spChg>
        <pc:spChg chg="add mod topLvl">
          <ac:chgData name="Adam Marquardt" userId="381afa4b-5444-4591-892c-5f16dff0572f" providerId="ADAL" clId="{B469E63B-DFAC-4DE8-B271-407894EC1A85}" dt="2019-12-03T05:36:57.914" v="5117" actId="164"/>
          <ac:spMkLst>
            <pc:docMk/>
            <pc:sldMk cId="153586934" sldId="343"/>
            <ac:spMk id="5" creationId="{90292B53-63A4-48E3-845D-E72C9B728888}"/>
          </ac:spMkLst>
        </pc:spChg>
        <pc:spChg chg="mod">
          <ac:chgData name="Adam Marquardt" userId="381afa4b-5444-4591-892c-5f16dff0572f" providerId="ADAL" clId="{B469E63B-DFAC-4DE8-B271-407894EC1A85}" dt="2019-12-03T05:36:13.003" v="5094" actId="1036"/>
          <ac:spMkLst>
            <pc:docMk/>
            <pc:sldMk cId="153586934" sldId="343"/>
            <ac:spMk id="13" creationId="{123F8F55-A1CB-450F-84DE-BDA245240678}"/>
          </ac:spMkLst>
        </pc:spChg>
        <pc:spChg chg="mod">
          <ac:chgData name="Adam Marquardt" userId="381afa4b-5444-4591-892c-5f16dff0572f" providerId="ADAL" clId="{B469E63B-DFAC-4DE8-B271-407894EC1A85}" dt="2019-12-03T05:36:39.333" v="5116" actId="1035"/>
          <ac:spMkLst>
            <pc:docMk/>
            <pc:sldMk cId="153586934" sldId="343"/>
            <ac:spMk id="20" creationId="{EC76AD85-15BC-406B-9D38-3B862463DFB4}"/>
          </ac:spMkLst>
        </pc:spChg>
        <pc:spChg chg="mod">
          <ac:chgData name="Adam Marquardt" userId="381afa4b-5444-4591-892c-5f16dff0572f" providerId="ADAL" clId="{B469E63B-DFAC-4DE8-B271-407894EC1A85}" dt="2019-12-03T05:35:24.316" v="5044" actId="1037"/>
          <ac:spMkLst>
            <pc:docMk/>
            <pc:sldMk cId="153586934" sldId="343"/>
            <ac:spMk id="24" creationId="{07FED05B-EFF1-4A5B-A470-2D34DB1057BE}"/>
          </ac:spMkLst>
        </pc:spChg>
        <pc:grpChg chg="add mod topLvl">
          <ac:chgData name="Adam Marquardt" userId="381afa4b-5444-4591-892c-5f16dff0572f" providerId="ADAL" clId="{B469E63B-DFAC-4DE8-B271-407894EC1A85}" dt="2019-12-03T05:36:57.914" v="5117" actId="164"/>
          <ac:grpSpMkLst>
            <pc:docMk/>
            <pc:sldMk cId="153586934" sldId="343"/>
            <ac:grpSpMk id="8" creationId="{043D64D7-8623-4C06-BF79-83F07EC2AE39}"/>
          </ac:grpSpMkLst>
        </pc:grpChg>
        <pc:grpChg chg="add mod topLvl">
          <ac:chgData name="Adam Marquardt" userId="381afa4b-5444-4591-892c-5f16dff0572f" providerId="ADAL" clId="{B469E63B-DFAC-4DE8-B271-407894EC1A85}" dt="2019-12-03T05:36:57.914" v="5117" actId="164"/>
          <ac:grpSpMkLst>
            <pc:docMk/>
            <pc:sldMk cId="153586934" sldId="343"/>
            <ac:grpSpMk id="14" creationId="{4B109998-4379-4A39-AD69-247FE5B228D6}"/>
          </ac:grpSpMkLst>
        </pc:grpChg>
        <pc:grpChg chg="add mod topLvl">
          <ac:chgData name="Adam Marquardt" userId="381afa4b-5444-4591-892c-5f16dff0572f" providerId="ADAL" clId="{B469E63B-DFAC-4DE8-B271-407894EC1A85}" dt="2019-12-03T05:36:57.914" v="5117" actId="164"/>
          <ac:grpSpMkLst>
            <pc:docMk/>
            <pc:sldMk cId="153586934" sldId="343"/>
            <ac:grpSpMk id="21" creationId="{902DCB61-5093-490A-B664-F2D0E53F42DB}"/>
          </ac:grpSpMkLst>
        </pc:grpChg>
        <pc:grpChg chg="add del mod">
          <ac:chgData name="Adam Marquardt" userId="381afa4b-5444-4591-892c-5f16dff0572f" providerId="ADAL" clId="{B469E63B-DFAC-4DE8-B271-407894EC1A85}" dt="2019-12-03T05:34:34.140" v="5006" actId="165"/>
          <ac:grpSpMkLst>
            <pc:docMk/>
            <pc:sldMk cId="153586934" sldId="343"/>
            <ac:grpSpMk id="34" creationId="{58069B4F-971C-4A43-88B1-7F1C92E9D093}"/>
          </ac:grpSpMkLst>
        </pc:grpChg>
        <pc:grpChg chg="add mod">
          <ac:chgData name="Adam Marquardt" userId="381afa4b-5444-4591-892c-5f16dff0572f" providerId="ADAL" clId="{B469E63B-DFAC-4DE8-B271-407894EC1A85}" dt="2019-12-03T05:37:33.882" v="5152" actId="1036"/>
          <ac:grpSpMkLst>
            <pc:docMk/>
            <pc:sldMk cId="153586934" sldId="343"/>
            <ac:grpSpMk id="35" creationId="{29F2F118-8D28-44A1-9858-82910518E43C}"/>
          </ac:grpSpMkLst>
        </pc:grpChg>
        <pc:picChg chg="add mod topLvl">
          <ac:chgData name="Adam Marquardt" userId="381afa4b-5444-4591-892c-5f16dff0572f" providerId="ADAL" clId="{B469E63B-DFAC-4DE8-B271-407894EC1A85}" dt="2019-12-03T05:36:57.914" v="5117" actId="164"/>
          <ac:picMkLst>
            <pc:docMk/>
            <pc:sldMk cId="153586934" sldId="343"/>
            <ac:picMk id="6" creationId="{82F1FF0E-E512-479B-A824-E81E660075E1}"/>
          </ac:picMkLst>
        </pc:picChg>
        <pc:picChg chg="add mod topLvl">
          <ac:chgData name="Adam Marquardt" userId="381afa4b-5444-4591-892c-5f16dff0572f" providerId="ADAL" clId="{B469E63B-DFAC-4DE8-B271-407894EC1A85}" dt="2019-12-03T05:36:57.914" v="5117" actId="164"/>
          <ac:picMkLst>
            <pc:docMk/>
            <pc:sldMk cId="153586934" sldId="343"/>
            <ac:picMk id="7" creationId="{1962AC18-3B57-4A46-8CA2-79C242AE144C}"/>
          </ac:picMkLst>
        </pc:picChg>
        <pc:picChg chg="add mod">
          <ac:chgData name="Adam Marquardt" userId="381afa4b-5444-4591-892c-5f16dff0572f" providerId="ADAL" clId="{B469E63B-DFAC-4DE8-B271-407894EC1A85}" dt="2019-12-03T05:59:11.478" v="5452" actId="1076"/>
          <ac:picMkLst>
            <pc:docMk/>
            <pc:sldMk cId="153586934" sldId="343"/>
            <ac:picMk id="37" creationId="{DA46D1A8-87B7-4D76-AA80-6B8A6B32F003}"/>
          </ac:picMkLst>
        </pc:picChg>
        <pc:picChg chg="add del mod">
          <ac:chgData name="Adam Marquardt" userId="381afa4b-5444-4591-892c-5f16dff0572f" providerId="ADAL" clId="{B469E63B-DFAC-4DE8-B271-407894EC1A85}" dt="2019-12-03T05:58:58.572" v="5447" actId="478"/>
          <ac:picMkLst>
            <pc:docMk/>
            <pc:sldMk cId="153586934" sldId="343"/>
            <ac:picMk id="38" creationId="{37E0797D-F080-4064-AC82-C3A1A9E4E391}"/>
          </ac:picMkLst>
        </pc:picChg>
        <pc:picChg chg="add mod">
          <ac:chgData name="Adam Marquardt" userId="381afa4b-5444-4591-892c-5f16dff0572f" providerId="ADAL" clId="{B469E63B-DFAC-4DE8-B271-407894EC1A85}" dt="2019-12-03T05:59:17.127" v="5453" actId="1076"/>
          <ac:picMkLst>
            <pc:docMk/>
            <pc:sldMk cId="153586934" sldId="343"/>
            <ac:picMk id="39" creationId="{4B7B1F7F-26E2-4CF0-9D03-B6F1658688BE}"/>
          </ac:picMkLst>
        </pc:picChg>
        <pc:picChg chg="add mod">
          <ac:chgData name="Adam Marquardt" userId="381afa4b-5444-4591-892c-5f16dff0572f" providerId="ADAL" clId="{B469E63B-DFAC-4DE8-B271-407894EC1A85}" dt="2019-12-03T05:59:06.436" v="5450" actId="1076"/>
          <ac:picMkLst>
            <pc:docMk/>
            <pc:sldMk cId="153586934" sldId="343"/>
            <ac:picMk id="40" creationId="{CCF12C9D-6661-4A39-8717-B2AF3B6C77E5}"/>
          </ac:picMkLst>
        </pc:picChg>
        <pc:picChg chg="add mod">
          <ac:chgData name="Adam Marquardt" userId="381afa4b-5444-4591-892c-5f16dff0572f" providerId="ADAL" clId="{B469E63B-DFAC-4DE8-B271-407894EC1A85}" dt="2019-12-03T05:58:40.465" v="5443" actId="1076"/>
          <ac:picMkLst>
            <pc:docMk/>
            <pc:sldMk cId="153586934" sldId="343"/>
            <ac:picMk id="41" creationId="{7A3415D5-6FDD-48E8-91F4-98EEBE6DBF54}"/>
          </ac:picMkLst>
        </pc:picChg>
        <pc:picChg chg="add mod">
          <ac:chgData name="Adam Marquardt" userId="381afa4b-5444-4591-892c-5f16dff0572f" providerId="ADAL" clId="{B469E63B-DFAC-4DE8-B271-407894EC1A85}" dt="2019-12-03T05:58:36.274" v="5442" actId="1076"/>
          <ac:picMkLst>
            <pc:docMk/>
            <pc:sldMk cId="153586934" sldId="343"/>
            <ac:picMk id="42" creationId="{59816601-47AD-4258-A22F-49FF0B10B0EF}"/>
          </ac:picMkLst>
        </pc:picChg>
        <pc:picChg chg="add mod">
          <ac:chgData name="Adam Marquardt" userId="381afa4b-5444-4591-892c-5f16dff0572f" providerId="ADAL" clId="{B469E63B-DFAC-4DE8-B271-407894EC1A85}" dt="2019-12-03T05:59:19.922" v="5454" actId="1076"/>
          <ac:picMkLst>
            <pc:docMk/>
            <pc:sldMk cId="153586934" sldId="343"/>
            <ac:picMk id="43" creationId="{969E603E-79E8-40B9-ABF9-110E6741CEA5}"/>
          </ac:picMkLst>
        </pc:picChg>
        <pc:picChg chg="add mod">
          <ac:chgData name="Adam Marquardt" userId="381afa4b-5444-4591-892c-5f16dff0572f" providerId="ADAL" clId="{B469E63B-DFAC-4DE8-B271-407894EC1A85}" dt="2019-12-03T05:58:28.221" v="5439" actId="1076"/>
          <ac:picMkLst>
            <pc:docMk/>
            <pc:sldMk cId="153586934" sldId="343"/>
            <ac:picMk id="44" creationId="{0CAD2DD0-4A99-4232-8D8C-BCFB44C8D14D}"/>
          </ac:picMkLst>
        </pc:picChg>
        <pc:picChg chg="add mod">
          <ac:chgData name="Adam Marquardt" userId="381afa4b-5444-4591-892c-5f16dff0572f" providerId="ADAL" clId="{B469E63B-DFAC-4DE8-B271-407894EC1A85}" dt="2019-12-03T05:58:33.045" v="5441" actId="1076"/>
          <ac:picMkLst>
            <pc:docMk/>
            <pc:sldMk cId="153586934" sldId="343"/>
            <ac:picMk id="45" creationId="{99A38398-970C-4427-8F67-68D2618E0E5C}"/>
          </ac:picMkLst>
        </pc:picChg>
        <pc:picChg chg="add mod">
          <ac:chgData name="Adam Marquardt" userId="381afa4b-5444-4591-892c-5f16dff0572f" providerId="ADAL" clId="{B469E63B-DFAC-4DE8-B271-407894EC1A85}" dt="2019-12-03T05:58:25.452" v="5437" actId="1076"/>
          <ac:picMkLst>
            <pc:docMk/>
            <pc:sldMk cId="153586934" sldId="343"/>
            <ac:picMk id="46" creationId="{F64D395C-D6BB-4940-A478-54CCCE6D32BD}"/>
          </ac:picMkLst>
        </pc:picChg>
        <pc:picChg chg="add mod">
          <ac:chgData name="Adam Marquardt" userId="381afa4b-5444-4591-892c-5f16dff0572f" providerId="ADAL" clId="{B469E63B-DFAC-4DE8-B271-407894EC1A85}" dt="2019-12-03T05:59:32.483" v="5459" actId="1076"/>
          <ac:picMkLst>
            <pc:docMk/>
            <pc:sldMk cId="153586934" sldId="343"/>
            <ac:picMk id="4098" creationId="{BF754FF3-B40F-4AD7-990D-4EDE6A92EB16}"/>
          </ac:picMkLst>
        </pc:picChg>
        <pc:picChg chg="add mod">
          <ac:chgData name="Adam Marquardt" userId="381afa4b-5444-4591-892c-5f16dff0572f" providerId="ADAL" clId="{B469E63B-DFAC-4DE8-B271-407894EC1A85}" dt="2019-12-03T06:11:12.583" v="5590" actId="1076"/>
          <ac:picMkLst>
            <pc:docMk/>
            <pc:sldMk cId="153586934" sldId="343"/>
            <ac:picMk id="4100" creationId="{032B5FC8-2161-4DB5-9066-61EB66D1387E}"/>
          </ac:picMkLst>
        </pc:picChg>
        <pc:picChg chg="add mod">
          <ac:chgData name="Adam Marquardt" userId="381afa4b-5444-4591-892c-5f16dff0572f" providerId="ADAL" clId="{B469E63B-DFAC-4DE8-B271-407894EC1A85}" dt="2019-12-03T06:11:26.837" v="5595" actId="1076"/>
          <ac:picMkLst>
            <pc:docMk/>
            <pc:sldMk cId="153586934" sldId="343"/>
            <ac:picMk id="4102" creationId="{22CE7023-C7BF-454F-A3B7-7B3801FCF832}"/>
          </ac:picMkLst>
        </pc:picChg>
        <pc:picChg chg="add mod">
          <ac:chgData name="Adam Marquardt" userId="381afa4b-5444-4591-892c-5f16dff0572f" providerId="ADAL" clId="{B469E63B-DFAC-4DE8-B271-407894EC1A85}" dt="2019-12-03T06:32:30.892" v="5612" actId="688"/>
          <ac:picMkLst>
            <pc:docMk/>
            <pc:sldMk cId="153586934" sldId="343"/>
            <ac:picMk id="5122" creationId="{A8350DB1-8195-4E5B-8938-2025554393EC}"/>
          </ac:picMkLst>
        </pc:picChg>
        <pc:cxnChg chg="add mod topLvl">
          <ac:chgData name="Adam Marquardt" userId="381afa4b-5444-4591-892c-5f16dff0572f" providerId="ADAL" clId="{B469E63B-DFAC-4DE8-B271-407894EC1A85}" dt="2019-12-03T05:36:57.914" v="5117" actId="164"/>
          <ac:cxnSpMkLst>
            <pc:docMk/>
            <pc:sldMk cId="153586934" sldId="343"/>
            <ac:cxnSpMk id="31" creationId="{70D33ED1-0DF3-42EB-8ECC-4235A4F19F4B}"/>
          </ac:cxnSpMkLst>
        </pc:cxnChg>
        <pc:cxnChg chg="add mod topLvl">
          <ac:chgData name="Adam Marquardt" userId="381afa4b-5444-4591-892c-5f16dff0572f" providerId="ADAL" clId="{B469E63B-DFAC-4DE8-B271-407894EC1A85}" dt="2019-12-03T05:36:57.914" v="5117" actId="164"/>
          <ac:cxnSpMkLst>
            <pc:docMk/>
            <pc:sldMk cId="153586934" sldId="343"/>
            <ac:cxnSpMk id="32" creationId="{C8C94B8B-13E0-4524-8D5D-506D8CD638BE}"/>
          </ac:cxnSpMkLst>
        </pc:cxnChg>
        <pc:cxnChg chg="add mod topLvl">
          <ac:chgData name="Adam Marquardt" userId="381afa4b-5444-4591-892c-5f16dff0572f" providerId="ADAL" clId="{B469E63B-DFAC-4DE8-B271-407894EC1A85}" dt="2019-12-03T05:36:57.914" v="5117" actId="164"/>
          <ac:cxnSpMkLst>
            <pc:docMk/>
            <pc:sldMk cId="153586934" sldId="343"/>
            <ac:cxnSpMk id="33" creationId="{43766EE2-895E-4146-96B6-D58EF50ACCC5}"/>
          </ac:cxnSpMkLst>
        </pc:cxnChg>
      </pc:sldChg>
      <pc:sldChg chg="modSp">
        <pc:chgData name="Adam Marquardt" userId="381afa4b-5444-4591-892c-5f16dff0572f" providerId="ADAL" clId="{B469E63B-DFAC-4DE8-B271-407894EC1A85}" dt="2019-12-04T04:42:18.085" v="6554" actId="20577"/>
        <pc:sldMkLst>
          <pc:docMk/>
          <pc:sldMk cId="3831495381" sldId="348"/>
        </pc:sldMkLst>
        <pc:spChg chg="mod">
          <ac:chgData name="Adam Marquardt" userId="381afa4b-5444-4591-892c-5f16dff0572f" providerId="ADAL" clId="{B469E63B-DFAC-4DE8-B271-407894EC1A85}" dt="2019-12-04T04:42:18.085" v="6554" actId="20577"/>
          <ac:spMkLst>
            <pc:docMk/>
            <pc:sldMk cId="3831495381" sldId="348"/>
            <ac:spMk id="3" creationId="{4D5FC02E-792C-4660-BB19-3A6EF9512D08}"/>
          </ac:spMkLst>
        </pc:spChg>
      </pc:sldChg>
      <pc:sldChg chg="delSp modSp add">
        <pc:chgData name="Adam Marquardt" userId="381afa4b-5444-4591-892c-5f16dff0572f" providerId="ADAL" clId="{B469E63B-DFAC-4DE8-B271-407894EC1A85}" dt="2019-12-04T00:45:49.688" v="6210" actId="20577"/>
        <pc:sldMkLst>
          <pc:docMk/>
          <pc:sldMk cId="1818848746" sldId="355"/>
        </pc:sldMkLst>
        <pc:spChg chg="mod">
          <ac:chgData name="Adam Marquardt" userId="381afa4b-5444-4591-892c-5f16dff0572f" providerId="ADAL" clId="{B469E63B-DFAC-4DE8-B271-407894EC1A85}" dt="2019-12-04T00:45:49.688" v="6210" actId="20577"/>
          <ac:spMkLst>
            <pc:docMk/>
            <pc:sldMk cId="1818848746" sldId="355"/>
            <ac:spMk id="2" creationId="{2756E25A-2008-4EF0-A498-38FF61A038A0}"/>
          </ac:spMkLst>
        </pc:spChg>
        <pc:spChg chg="del">
          <ac:chgData name="Adam Marquardt" userId="381afa4b-5444-4591-892c-5f16dff0572f" providerId="ADAL" clId="{B469E63B-DFAC-4DE8-B271-407894EC1A85}" dt="2019-12-04T00:45:46.010" v="6207" actId="478"/>
          <ac:spMkLst>
            <pc:docMk/>
            <pc:sldMk cId="1818848746" sldId="355"/>
            <ac:spMk id="3" creationId="{0047C695-41D0-4494-AC41-21B3BB34AEA5}"/>
          </ac:spMkLst>
        </pc:spChg>
      </pc:sldChg>
      <pc:sldChg chg="addSp delSp">
        <pc:chgData name="Adam Marquardt" userId="381afa4b-5444-4591-892c-5f16dff0572f" providerId="ADAL" clId="{B469E63B-DFAC-4DE8-B271-407894EC1A85}" dt="2019-12-04T00:54:28.890" v="6397"/>
        <pc:sldMkLst>
          <pc:docMk/>
          <pc:sldMk cId="3055828246" sldId="355"/>
        </pc:sldMkLst>
        <pc:spChg chg="del">
          <ac:chgData name="Adam Marquardt" userId="381afa4b-5444-4591-892c-5f16dff0572f" providerId="ADAL" clId="{B469E63B-DFAC-4DE8-B271-407894EC1A85}" dt="2019-12-04T00:54:28.404" v="6396" actId="478"/>
          <ac:spMkLst>
            <pc:docMk/>
            <pc:sldMk cId="3055828246" sldId="355"/>
            <ac:spMk id="3" creationId="{64F55424-6F9A-499D-9494-257AAFBB488C}"/>
          </ac:spMkLst>
        </pc:spChg>
        <pc:spChg chg="add">
          <ac:chgData name="Adam Marquardt" userId="381afa4b-5444-4591-892c-5f16dff0572f" providerId="ADAL" clId="{B469E63B-DFAC-4DE8-B271-407894EC1A85}" dt="2019-12-04T00:54:28.890" v="6397"/>
          <ac:spMkLst>
            <pc:docMk/>
            <pc:sldMk cId="3055828246" sldId="355"/>
            <ac:spMk id="5" creationId="{7F37935C-0B48-4AE6-8F91-2A2A37DD9428}"/>
          </ac:spMkLst>
        </pc:spChg>
        <pc:spChg chg="add">
          <ac:chgData name="Adam Marquardt" userId="381afa4b-5444-4591-892c-5f16dff0572f" providerId="ADAL" clId="{B469E63B-DFAC-4DE8-B271-407894EC1A85}" dt="2019-12-04T00:54:28.890" v="6397"/>
          <ac:spMkLst>
            <pc:docMk/>
            <pc:sldMk cId="3055828246" sldId="355"/>
            <ac:spMk id="6" creationId="{B9ED2D58-3161-42C7-92F7-3DDDF9005598}"/>
          </ac:spMkLst>
        </pc:spChg>
        <pc:spChg chg="add">
          <ac:chgData name="Adam Marquardt" userId="381afa4b-5444-4591-892c-5f16dff0572f" providerId="ADAL" clId="{B469E63B-DFAC-4DE8-B271-407894EC1A85}" dt="2019-12-04T00:54:28.890" v="6397"/>
          <ac:spMkLst>
            <pc:docMk/>
            <pc:sldMk cId="3055828246" sldId="355"/>
            <ac:spMk id="9" creationId="{E1AF7148-F073-41AF-9487-7F765D1CB66C}"/>
          </ac:spMkLst>
        </pc:spChg>
        <pc:spChg chg="add">
          <ac:chgData name="Adam Marquardt" userId="381afa4b-5444-4591-892c-5f16dff0572f" providerId="ADAL" clId="{B469E63B-DFAC-4DE8-B271-407894EC1A85}" dt="2019-12-04T00:54:28.890" v="6397"/>
          <ac:spMkLst>
            <pc:docMk/>
            <pc:sldMk cId="3055828246" sldId="355"/>
            <ac:spMk id="12" creationId="{70CA038B-C41A-409D-8E2C-8A886601D8FA}"/>
          </ac:spMkLst>
        </pc:spChg>
        <pc:spChg chg="add">
          <ac:chgData name="Adam Marquardt" userId="381afa4b-5444-4591-892c-5f16dff0572f" providerId="ADAL" clId="{B469E63B-DFAC-4DE8-B271-407894EC1A85}" dt="2019-12-04T00:54:28.890" v="6397"/>
          <ac:spMkLst>
            <pc:docMk/>
            <pc:sldMk cId="3055828246" sldId="355"/>
            <ac:spMk id="15" creationId="{5288AA80-2B72-4790-8598-9C4804619799}"/>
          </ac:spMkLst>
        </pc:spChg>
        <pc:spChg chg="add">
          <ac:chgData name="Adam Marquardt" userId="381afa4b-5444-4591-892c-5f16dff0572f" providerId="ADAL" clId="{B469E63B-DFAC-4DE8-B271-407894EC1A85}" dt="2019-12-04T00:54:28.890" v="6397"/>
          <ac:spMkLst>
            <pc:docMk/>
            <pc:sldMk cId="3055828246" sldId="355"/>
            <ac:spMk id="18" creationId="{CC4AB48D-D622-4F64-AFFC-E070D59B94B5}"/>
          </ac:spMkLst>
        </pc:spChg>
        <pc:spChg chg="add">
          <ac:chgData name="Adam Marquardt" userId="381afa4b-5444-4591-892c-5f16dff0572f" providerId="ADAL" clId="{B469E63B-DFAC-4DE8-B271-407894EC1A85}" dt="2019-12-04T00:54:28.890" v="6397"/>
          <ac:spMkLst>
            <pc:docMk/>
            <pc:sldMk cId="3055828246" sldId="355"/>
            <ac:spMk id="21" creationId="{F7D408A1-7728-4D1E-A486-7106F15A6EF8}"/>
          </ac:spMkLst>
        </pc:spChg>
        <pc:spChg chg="add">
          <ac:chgData name="Adam Marquardt" userId="381afa4b-5444-4591-892c-5f16dff0572f" providerId="ADAL" clId="{B469E63B-DFAC-4DE8-B271-407894EC1A85}" dt="2019-12-04T00:54:28.890" v="6397"/>
          <ac:spMkLst>
            <pc:docMk/>
            <pc:sldMk cId="3055828246" sldId="355"/>
            <ac:spMk id="22" creationId="{A739C1A7-C11F-4480-A85F-0717336FF008}"/>
          </ac:spMkLst>
        </pc:spChg>
        <pc:spChg chg="add">
          <ac:chgData name="Adam Marquardt" userId="381afa4b-5444-4591-892c-5f16dff0572f" providerId="ADAL" clId="{B469E63B-DFAC-4DE8-B271-407894EC1A85}" dt="2019-12-04T00:54:28.890" v="6397"/>
          <ac:spMkLst>
            <pc:docMk/>
            <pc:sldMk cId="3055828246" sldId="355"/>
            <ac:spMk id="23" creationId="{F40AC856-874C-430F-BC81-3023264C238C}"/>
          </ac:spMkLst>
        </pc:spChg>
        <pc:spChg chg="add">
          <ac:chgData name="Adam Marquardt" userId="381afa4b-5444-4591-892c-5f16dff0572f" providerId="ADAL" clId="{B469E63B-DFAC-4DE8-B271-407894EC1A85}" dt="2019-12-04T00:54:28.890" v="6397"/>
          <ac:spMkLst>
            <pc:docMk/>
            <pc:sldMk cId="3055828246" sldId="355"/>
            <ac:spMk id="24" creationId="{E4A28160-6AC8-4B29-AA68-626B195D63C2}"/>
          </ac:spMkLst>
        </pc:spChg>
        <pc:spChg chg="add">
          <ac:chgData name="Adam Marquardt" userId="381afa4b-5444-4591-892c-5f16dff0572f" providerId="ADAL" clId="{B469E63B-DFAC-4DE8-B271-407894EC1A85}" dt="2019-12-04T00:54:28.890" v="6397"/>
          <ac:spMkLst>
            <pc:docMk/>
            <pc:sldMk cId="3055828246" sldId="355"/>
            <ac:spMk id="25" creationId="{F850D559-2B32-43B7-80F8-A6BDAC35AE65}"/>
          </ac:spMkLst>
        </pc:spChg>
        <pc:spChg chg="add">
          <ac:chgData name="Adam Marquardt" userId="381afa4b-5444-4591-892c-5f16dff0572f" providerId="ADAL" clId="{B469E63B-DFAC-4DE8-B271-407894EC1A85}" dt="2019-12-04T00:54:28.890" v="6397"/>
          <ac:spMkLst>
            <pc:docMk/>
            <pc:sldMk cId="3055828246" sldId="355"/>
            <ac:spMk id="26" creationId="{C7AF0445-1BAC-4D79-A4AC-E1889B3C3158}"/>
          </ac:spMkLst>
        </pc:spChg>
        <pc:spChg chg="add">
          <ac:chgData name="Adam Marquardt" userId="381afa4b-5444-4591-892c-5f16dff0572f" providerId="ADAL" clId="{B469E63B-DFAC-4DE8-B271-407894EC1A85}" dt="2019-12-04T00:54:28.890" v="6397"/>
          <ac:spMkLst>
            <pc:docMk/>
            <pc:sldMk cId="3055828246" sldId="355"/>
            <ac:spMk id="42" creationId="{1702B3BF-4FE5-48B5-81A9-49B464D0DBB0}"/>
          </ac:spMkLst>
        </pc:spChg>
        <pc:picChg chg="add">
          <ac:chgData name="Adam Marquardt" userId="381afa4b-5444-4591-892c-5f16dff0572f" providerId="ADAL" clId="{B469E63B-DFAC-4DE8-B271-407894EC1A85}" dt="2019-12-04T00:54:28.890" v="6397"/>
          <ac:picMkLst>
            <pc:docMk/>
            <pc:sldMk cId="3055828246" sldId="355"/>
            <ac:picMk id="4" creationId="{70C31385-A286-43C3-BDA2-86A28884EDE5}"/>
          </ac:picMkLst>
        </pc:picChg>
        <pc:picChg chg="add">
          <ac:chgData name="Adam Marquardt" userId="381afa4b-5444-4591-892c-5f16dff0572f" providerId="ADAL" clId="{B469E63B-DFAC-4DE8-B271-407894EC1A85}" dt="2019-12-04T00:54:28.890" v="6397"/>
          <ac:picMkLst>
            <pc:docMk/>
            <pc:sldMk cId="3055828246" sldId="355"/>
            <ac:picMk id="8" creationId="{D352E0BF-15CD-4F6C-AF3A-380AAACBD332}"/>
          </ac:picMkLst>
        </pc:picChg>
        <pc:picChg chg="add">
          <ac:chgData name="Adam Marquardt" userId="381afa4b-5444-4591-892c-5f16dff0572f" providerId="ADAL" clId="{B469E63B-DFAC-4DE8-B271-407894EC1A85}" dt="2019-12-04T00:54:28.890" v="6397"/>
          <ac:picMkLst>
            <pc:docMk/>
            <pc:sldMk cId="3055828246" sldId="355"/>
            <ac:picMk id="11" creationId="{72255E3B-26DC-436C-B02B-48EA5E68521D}"/>
          </ac:picMkLst>
        </pc:picChg>
        <pc:picChg chg="add">
          <ac:chgData name="Adam Marquardt" userId="381afa4b-5444-4591-892c-5f16dff0572f" providerId="ADAL" clId="{B469E63B-DFAC-4DE8-B271-407894EC1A85}" dt="2019-12-04T00:54:28.890" v="6397"/>
          <ac:picMkLst>
            <pc:docMk/>
            <pc:sldMk cId="3055828246" sldId="355"/>
            <ac:picMk id="14" creationId="{40ABC9A1-8863-4246-9421-673CA911AB4D}"/>
          </ac:picMkLst>
        </pc:picChg>
        <pc:picChg chg="add">
          <ac:chgData name="Adam Marquardt" userId="381afa4b-5444-4591-892c-5f16dff0572f" providerId="ADAL" clId="{B469E63B-DFAC-4DE8-B271-407894EC1A85}" dt="2019-12-04T00:54:28.890" v="6397"/>
          <ac:picMkLst>
            <pc:docMk/>
            <pc:sldMk cId="3055828246" sldId="355"/>
            <ac:picMk id="17" creationId="{F4725E08-86B8-4B06-9174-D91E5FDA4D29}"/>
          </ac:picMkLst>
        </pc:picChg>
        <pc:picChg chg="add">
          <ac:chgData name="Adam Marquardt" userId="381afa4b-5444-4591-892c-5f16dff0572f" providerId="ADAL" clId="{B469E63B-DFAC-4DE8-B271-407894EC1A85}" dt="2019-12-04T00:54:28.890" v="6397"/>
          <ac:picMkLst>
            <pc:docMk/>
            <pc:sldMk cId="3055828246" sldId="355"/>
            <ac:picMk id="20" creationId="{5AEC8A17-0E9D-44EC-9363-23B79348B391}"/>
          </ac:picMkLst>
        </pc:picChg>
        <pc:picChg chg="add">
          <ac:chgData name="Adam Marquardt" userId="381afa4b-5444-4591-892c-5f16dff0572f" providerId="ADAL" clId="{B469E63B-DFAC-4DE8-B271-407894EC1A85}" dt="2019-12-04T00:54:28.890" v="6397"/>
          <ac:picMkLst>
            <pc:docMk/>
            <pc:sldMk cId="3055828246" sldId="355"/>
            <ac:picMk id="27" creationId="{010F91C8-B0BD-470B-B898-416EB200BC9C}"/>
          </ac:picMkLst>
        </pc:picChg>
        <pc:picChg chg="add">
          <ac:chgData name="Adam Marquardt" userId="381afa4b-5444-4591-892c-5f16dff0572f" providerId="ADAL" clId="{B469E63B-DFAC-4DE8-B271-407894EC1A85}" dt="2019-12-04T00:54:28.890" v="6397"/>
          <ac:picMkLst>
            <pc:docMk/>
            <pc:sldMk cId="3055828246" sldId="355"/>
            <ac:picMk id="28" creationId="{B9D80F98-8140-4DE8-8CDD-54611D082B26}"/>
          </ac:picMkLst>
        </pc:picChg>
        <pc:picChg chg="add">
          <ac:chgData name="Adam Marquardt" userId="381afa4b-5444-4591-892c-5f16dff0572f" providerId="ADAL" clId="{B469E63B-DFAC-4DE8-B271-407894EC1A85}" dt="2019-12-04T00:54:28.890" v="6397"/>
          <ac:picMkLst>
            <pc:docMk/>
            <pc:sldMk cId="3055828246" sldId="355"/>
            <ac:picMk id="29" creationId="{2BD49432-B36D-48B7-9552-8D2348BC0BCF}"/>
          </ac:picMkLst>
        </pc:picChg>
        <pc:picChg chg="add">
          <ac:chgData name="Adam Marquardt" userId="381afa4b-5444-4591-892c-5f16dff0572f" providerId="ADAL" clId="{B469E63B-DFAC-4DE8-B271-407894EC1A85}" dt="2019-12-04T00:54:28.890" v="6397"/>
          <ac:picMkLst>
            <pc:docMk/>
            <pc:sldMk cId="3055828246" sldId="355"/>
            <ac:picMk id="30" creationId="{56A29F95-5D2E-4FED-AB17-58DA70CE80A8}"/>
          </ac:picMkLst>
        </pc:picChg>
        <pc:picChg chg="add">
          <ac:chgData name="Adam Marquardt" userId="381afa4b-5444-4591-892c-5f16dff0572f" providerId="ADAL" clId="{B469E63B-DFAC-4DE8-B271-407894EC1A85}" dt="2019-12-04T00:54:28.890" v="6397"/>
          <ac:picMkLst>
            <pc:docMk/>
            <pc:sldMk cId="3055828246" sldId="355"/>
            <ac:picMk id="31" creationId="{32DC9C1A-B5C1-47F7-9A73-F8990DEFCA1A}"/>
          </ac:picMkLst>
        </pc:picChg>
        <pc:picChg chg="add">
          <ac:chgData name="Adam Marquardt" userId="381afa4b-5444-4591-892c-5f16dff0572f" providerId="ADAL" clId="{B469E63B-DFAC-4DE8-B271-407894EC1A85}" dt="2019-12-04T00:54:28.890" v="6397"/>
          <ac:picMkLst>
            <pc:docMk/>
            <pc:sldMk cId="3055828246" sldId="355"/>
            <ac:picMk id="33" creationId="{6CF26A49-63BB-4B71-8D82-634E00FD3675}"/>
          </ac:picMkLst>
        </pc:picChg>
        <pc:picChg chg="add">
          <ac:chgData name="Adam Marquardt" userId="381afa4b-5444-4591-892c-5f16dff0572f" providerId="ADAL" clId="{B469E63B-DFAC-4DE8-B271-407894EC1A85}" dt="2019-12-04T00:54:28.890" v="6397"/>
          <ac:picMkLst>
            <pc:docMk/>
            <pc:sldMk cId="3055828246" sldId="355"/>
            <ac:picMk id="35" creationId="{1BAEFFC2-5325-409E-9DEE-1747CECD7CD5}"/>
          </ac:picMkLst>
        </pc:picChg>
        <pc:picChg chg="add">
          <ac:chgData name="Adam Marquardt" userId="381afa4b-5444-4591-892c-5f16dff0572f" providerId="ADAL" clId="{B469E63B-DFAC-4DE8-B271-407894EC1A85}" dt="2019-12-04T00:54:28.890" v="6397"/>
          <ac:picMkLst>
            <pc:docMk/>
            <pc:sldMk cId="3055828246" sldId="355"/>
            <ac:picMk id="37" creationId="{45A0555F-2C24-4EB1-BEBB-E774B71422C5}"/>
          </ac:picMkLst>
        </pc:picChg>
        <pc:picChg chg="add">
          <ac:chgData name="Adam Marquardt" userId="381afa4b-5444-4591-892c-5f16dff0572f" providerId="ADAL" clId="{B469E63B-DFAC-4DE8-B271-407894EC1A85}" dt="2019-12-04T00:54:28.890" v="6397"/>
          <ac:picMkLst>
            <pc:docMk/>
            <pc:sldMk cId="3055828246" sldId="355"/>
            <ac:picMk id="39" creationId="{484B679A-F9BE-417A-96EB-426F83F1035A}"/>
          </ac:picMkLst>
        </pc:picChg>
        <pc:picChg chg="add">
          <ac:chgData name="Adam Marquardt" userId="381afa4b-5444-4591-892c-5f16dff0572f" providerId="ADAL" clId="{B469E63B-DFAC-4DE8-B271-407894EC1A85}" dt="2019-12-04T00:54:28.890" v="6397"/>
          <ac:picMkLst>
            <pc:docMk/>
            <pc:sldMk cId="3055828246" sldId="355"/>
            <ac:picMk id="41" creationId="{75648D2C-0AFC-40F0-93B0-ADF7B4930D4D}"/>
          </ac:picMkLst>
        </pc:picChg>
        <pc:cxnChg chg="add">
          <ac:chgData name="Adam Marquardt" userId="381afa4b-5444-4591-892c-5f16dff0572f" providerId="ADAL" clId="{B469E63B-DFAC-4DE8-B271-407894EC1A85}" dt="2019-12-04T00:54:28.890" v="6397"/>
          <ac:cxnSpMkLst>
            <pc:docMk/>
            <pc:sldMk cId="3055828246" sldId="355"/>
            <ac:cxnSpMk id="7" creationId="{CC760D47-8400-40D7-B7FC-01C3F3E6C7BA}"/>
          </ac:cxnSpMkLst>
        </pc:cxnChg>
        <pc:cxnChg chg="add">
          <ac:chgData name="Adam Marquardt" userId="381afa4b-5444-4591-892c-5f16dff0572f" providerId="ADAL" clId="{B469E63B-DFAC-4DE8-B271-407894EC1A85}" dt="2019-12-04T00:54:28.890" v="6397"/>
          <ac:cxnSpMkLst>
            <pc:docMk/>
            <pc:sldMk cId="3055828246" sldId="355"/>
            <ac:cxnSpMk id="10" creationId="{73686A2E-8107-4C6D-B6E9-8C54D6ECB4B6}"/>
          </ac:cxnSpMkLst>
        </pc:cxnChg>
        <pc:cxnChg chg="add">
          <ac:chgData name="Adam Marquardt" userId="381afa4b-5444-4591-892c-5f16dff0572f" providerId="ADAL" clId="{B469E63B-DFAC-4DE8-B271-407894EC1A85}" dt="2019-12-04T00:54:28.890" v="6397"/>
          <ac:cxnSpMkLst>
            <pc:docMk/>
            <pc:sldMk cId="3055828246" sldId="355"/>
            <ac:cxnSpMk id="13" creationId="{9C00E127-1966-431F-ADF4-347366355D96}"/>
          </ac:cxnSpMkLst>
        </pc:cxnChg>
        <pc:cxnChg chg="add">
          <ac:chgData name="Adam Marquardt" userId="381afa4b-5444-4591-892c-5f16dff0572f" providerId="ADAL" clId="{B469E63B-DFAC-4DE8-B271-407894EC1A85}" dt="2019-12-04T00:54:28.890" v="6397"/>
          <ac:cxnSpMkLst>
            <pc:docMk/>
            <pc:sldMk cId="3055828246" sldId="355"/>
            <ac:cxnSpMk id="16" creationId="{2142A5F5-CB74-4B44-8380-DA4B59D387F7}"/>
          </ac:cxnSpMkLst>
        </pc:cxnChg>
        <pc:cxnChg chg="add">
          <ac:chgData name="Adam Marquardt" userId="381afa4b-5444-4591-892c-5f16dff0572f" providerId="ADAL" clId="{B469E63B-DFAC-4DE8-B271-407894EC1A85}" dt="2019-12-04T00:54:28.890" v="6397"/>
          <ac:cxnSpMkLst>
            <pc:docMk/>
            <pc:sldMk cId="3055828246" sldId="355"/>
            <ac:cxnSpMk id="19" creationId="{299B63CB-0CE0-4493-B1E0-8D2E37CF6C76}"/>
          </ac:cxnSpMkLst>
        </pc:cxnChg>
        <pc:cxnChg chg="add">
          <ac:chgData name="Adam Marquardt" userId="381afa4b-5444-4591-892c-5f16dff0572f" providerId="ADAL" clId="{B469E63B-DFAC-4DE8-B271-407894EC1A85}" dt="2019-12-04T00:54:28.890" v="6397"/>
          <ac:cxnSpMkLst>
            <pc:docMk/>
            <pc:sldMk cId="3055828246" sldId="355"/>
            <ac:cxnSpMk id="32" creationId="{E35BD0EF-0667-408F-B4CD-1FCFEB3EC9FA}"/>
          </ac:cxnSpMkLst>
        </pc:cxnChg>
        <pc:cxnChg chg="add">
          <ac:chgData name="Adam Marquardt" userId="381afa4b-5444-4591-892c-5f16dff0572f" providerId="ADAL" clId="{B469E63B-DFAC-4DE8-B271-407894EC1A85}" dt="2019-12-04T00:54:28.890" v="6397"/>
          <ac:cxnSpMkLst>
            <pc:docMk/>
            <pc:sldMk cId="3055828246" sldId="355"/>
            <ac:cxnSpMk id="34" creationId="{E015EA1B-DF3B-4369-81F6-D7897FDEBB86}"/>
          </ac:cxnSpMkLst>
        </pc:cxnChg>
        <pc:cxnChg chg="add">
          <ac:chgData name="Adam Marquardt" userId="381afa4b-5444-4591-892c-5f16dff0572f" providerId="ADAL" clId="{B469E63B-DFAC-4DE8-B271-407894EC1A85}" dt="2019-12-04T00:54:28.890" v="6397"/>
          <ac:cxnSpMkLst>
            <pc:docMk/>
            <pc:sldMk cId="3055828246" sldId="355"/>
            <ac:cxnSpMk id="36" creationId="{84E55566-EFEF-423A-95DD-6AC60F0C65BB}"/>
          </ac:cxnSpMkLst>
        </pc:cxnChg>
        <pc:cxnChg chg="add">
          <ac:chgData name="Adam Marquardt" userId="381afa4b-5444-4591-892c-5f16dff0572f" providerId="ADAL" clId="{B469E63B-DFAC-4DE8-B271-407894EC1A85}" dt="2019-12-04T00:54:28.890" v="6397"/>
          <ac:cxnSpMkLst>
            <pc:docMk/>
            <pc:sldMk cId="3055828246" sldId="355"/>
            <ac:cxnSpMk id="38" creationId="{680C7690-0DF0-4CAA-B0B7-8F5AB6C9ED2D}"/>
          </ac:cxnSpMkLst>
        </pc:cxnChg>
        <pc:cxnChg chg="add">
          <ac:chgData name="Adam Marquardt" userId="381afa4b-5444-4591-892c-5f16dff0572f" providerId="ADAL" clId="{B469E63B-DFAC-4DE8-B271-407894EC1A85}" dt="2019-12-04T00:54:28.890" v="6397"/>
          <ac:cxnSpMkLst>
            <pc:docMk/>
            <pc:sldMk cId="3055828246" sldId="355"/>
            <ac:cxnSpMk id="40" creationId="{D738D2AD-81B8-4FDA-AF1E-C83D3B05FC1F}"/>
          </ac:cxnSpMkLst>
        </pc:cxnChg>
      </pc:sldChg>
      <pc:sldChg chg="addSp delSp modSp del">
        <pc:chgData name="Adam Marquardt" userId="381afa4b-5444-4591-892c-5f16dff0572f" providerId="ADAL" clId="{B469E63B-DFAC-4DE8-B271-407894EC1A85}" dt="2019-12-04T00:56:11.774" v="6405" actId="1037"/>
        <pc:sldMkLst>
          <pc:docMk/>
          <pc:sldMk cId="1818848746" sldId="356"/>
        </pc:sldMkLst>
        <pc:spChg chg="mod">
          <ac:chgData name="Adam Marquardt" userId="381afa4b-5444-4591-892c-5f16dff0572f" providerId="ADAL" clId="{B469E63B-DFAC-4DE8-B271-407894EC1A85}" dt="2019-12-04T00:52:36.296" v="6337" actId="1076"/>
          <ac:spMkLst>
            <pc:docMk/>
            <pc:sldMk cId="1818848746" sldId="356"/>
            <ac:spMk id="2" creationId="{2756E25A-2008-4EF0-A498-38FF61A038A0}"/>
          </ac:spMkLst>
        </pc:spChg>
        <pc:spChg chg="add mod">
          <ac:chgData name="Adam Marquardt" userId="381afa4b-5444-4591-892c-5f16dff0572f" providerId="ADAL" clId="{B469E63B-DFAC-4DE8-B271-407894EC1A85}" dt="2019-12-04T00:47:10.682" v="6222" actId="1076"/>
          <ac:spMkLst>
            <pc:docMk/>
            <pc:sldMk cId="1818848746" sldId="356"/>
            <ac:spMk id="6" creationId="{219E3E40-1E1E-426E-BF9B-9AACB0B7105A}"/>
          </ac:spMkLst>
        </pc:spChg>
        <pc:spChg chg="add mod">
          <ac:chgData name="Adam Marquardt" userId="381afa4b-5444-4591-892c-5f16dff0572f" providerId="ADAL" clId="{B469E63B-DFAC-4DE8-B271-407894EC1A85}" dt="2019-12-04T00:48:10.961" v="6249" actId="1037"/>
          <ac:spMkLst>
            <pc:docMk/>
            <pc:sldMk cId="1818848746" sldId="356"/>
            <ac:spMk id="7" creationId="{FF9512BD-6F4A-4047-8C3F-5A7D5C3AB963}"/>
          </ac:spMkLst>
        </pc:spChg>
        <pc:spChg chg="add del mod">
          <ac:chgData name="Adam Marquardt" userId="381afa4b-5444-4591-892c-5f16dff0572f" providerId="ADAL" clId="{B469E63B-DFAC-4DE8-B271-407894EC1A85}" dt="2019-12-04T00:48:51.744" v="6268" actId="478"/>
          <ac:spMkLst>
            <pc:docMk/>
            <pc:sldMk cId="1818848746" sldId="356"/>
            <ac:spMk id="13" creationId="{848A38F5-95DD-4DFC-BC21-E3B7BF8AF1E1}"/>
          </ac:spMkLst>
        </pc:spChg>
        <pc:spChg chg="add mod">
          <ac:chgData name="Adam Marquardt" userId="381afa4b-5444-4591-892c-5f16dff0572f" providerId="ADAL" clId="{B469E63B-DFAC-4DE8-B271-407894EC1A85}" dt="2019-12-04T00:49:03.370" v="6271" actId="1076"/>
          <ac:spMkLst>
            <pc:docMk/>
            <pc:sldMk cId="1818848746" sldId="356"/>
            <ac:spMk id="14" creationId="{2972A2C1-F662-4EE9-950B-7CC30501628C}"/>
          </ac:spMkLst>
        </pc:spChg>
        <pc:spChg chg="add mod">
          <ac:chgData name="Adam Marquardt" userId="381afa4b-5444-4591-892c-5f16dff0572f" providerId="ADAL" clId="{B469E63B-DFAC-4DE8-B271-407894EC1A85}" dt="2019-12-04T00:49:07.647" v="6273" actId="1076"/>
          <ac:spMkLst>
            <pc:docMk/>
            <pc:sldMk cId="1818848746" sldId="356"/>
            <ac:spMk id="17" creationId="{35D9D7BF-AB35-4054-8007-A8E7CBBF1273}"/>
          </ac:spMkLst>
        </pc:spChg>
        <pc:spChg chg="add mod">
          <ac:chgData name="Adam Marquardt" userId="381afa4b-5444-4591-892c-5f16dff0572f" providerId="ADAL" clId="{B469E63B-DFAC-4DE8-B271-407894EC1A85}" dt="2019-12-04T00:49:12.978" v="6275" actId="1076"/>
          <ac:spMkLst>
            <pc:docMk/>
            <pc:sldMk cId="1818848746" sldId="356"/>
            <ac:spMk id="20" creationId="{DE4FAAE0-A95C-42B9-9DDF-15CD74BFDFFB}"/>
          </ac:spMkLst>
        </pc:spChg>
        <pc:spChg chg="add mod">
          <ac:chgData name="Adam Marquardt" userId="381afa4b-5444-4591-892c-5f16dff0572f" providerId="ADAL" clId="{B469E63B-DFAC-4DE8-B271-407894EC1A85}" dt="2019-12-04T00:49:19.040" v="6277" actId="1076"/>
          <ac:spMkLst>
            <pc:docMk/>
            <pc:sldMk cId="1818848746" sldId="356"/>
            <ac:spMk id="23" creationId="{A7CBFFE4-F69E-4BA8-A7DF-EB6C0764E6DE}"/>
          </ac:spMkLst>
        </pc:spChg>
        <pc:spChg chg="add mod">
          <ac:chgData name="Adam Marquardt" userId="381afa4b-5444-4591-892c-5f16dff0572f" providerId="ADAL" clId="{B469E63B-DFAC-4DE8-B271-407894EC1A85}" dt="2019-12-04T00:49:33.752" v="6286" actId="1076"/>
          <ac:spMkLst>
            <pc:docMk/>
            <pc:sldMk cId="1818848746" sldId="356"/>
            <ac:spMk id="26" creationId="{839DC9F2-CCF1-4673-8617-7424170DDD74}"/>
          </ac:spMkLst>
        </pc:spChg>
        <pc:spChg chg="add mod">
          <ac:chgData name="Adam Marquardt" userId="381afa4b-5444-4591-892c-5f16dff0572f" providerId="ADAL" clId="{B469E63B-DFAC-4DE8-B271-407894EC1A85}" dt="2019-12-04T00:49:41.561" v="6292" actId="20577"/>
          <ac:spMkLst>
            <pc:docMk/>
            <pc:sldMk cId="1818848746" sldId="356"/>
            <ac:spMk id="27" creationId="{945B72A6-1965-43FA-8C6B-5A9269B4D3A5}"/>
          </ac:spMkLst>
        </pc:spChg>
        <pc:spChg chg="add mod">
          <ac:chgData name="Adam Marquardt" userId="381afa4b-5444-4591-892c-5f16dff0572f" providerId="ADAL" clId="{B469E63B-DFAC-4DE8-B271-407894EC1A85}" dt="2019-12-04T00:49:50.796" v="6296" actId="20577"/>
          <ac:spMkLst>
            <pc:docMk/>
            <pc:sldMk cId="1818848746" sldId="356"/>
            <ac:spMk id="28" creationId="{5DE03B05-1139-4EEE-90ED-C69502FDF78B}"/>
          </ac:spMkLst>
        </pc:spChg>
        <pc:spChg chg="add mod">
          <ac:chgData name="Adam Marquardt" userId="381afa4b-5444-4591-892c-5f16dff0572f" providerId="ADAL" clId="{B469E63B-DFAC-4DE8-B271-407894EC1A85}" dt="2019-12-04T00:49:59.168" v="6300" actId="20577"/>
          <ac:spMkLst>
            <pc:docMk/>
            <pc:sldMk cId="1818848746" sldId="356"/>
            <ac:spMk id="29" creationId="{6DC6ED37-5EA4-4B33-BAA5-B54F3D7A84B3}"/>
          </ac:spMkLst>
        </pc:spChg>
        <pc:spChg chg="add mod">
          <ac:chgData name="Adam Marquardt" userId="381afa4b-5444-4591-892c-5f16dff0572f" providerId="ADAL" clId="{B469E63B-DFAC-4DE8-B271-407894EC1A85}" dt="2019-12-04T00:50:07.584" v="6304" actId="20577"/>
          <ac:spMkLst>
            <pc:docMk/>
            <pc:sldMk cId="1818848746" sldId="356"/>
            <ac:spMk id="30" creationId="{813BCC6C-72EB-4D3B-A3A9-D1EAA4B1BBB0}"/>
          </ac:spMkLst>
        </pc:spChg>
        <pc:spChg chg="add mod">
          <ac:chgData name="Adam Marquardt" userId="381afa4b-5444-4591-892c-5f16dff0572f" providerId="ADAL" clId="{B469E63B-DFAC-4DE8-B271-407894EC1A85}" dt="2019-12-04T00:53:38.437" v="6391" actId="1076"/>
          <ac:spMkLst>
            <pc:docMk/>
            <pc:sldMk cId="1818848746" sldId="356"/>
            <ac:spMk id="31" creationId="{9453901A-F195-4DCD-AC42-8AA64DA7952D}"/>
          </ac:spMkLst>
        </pc:spChg>
        <pc:spChg chg="add mod">
          <ac:chgData name="Adam Marquardt" userId="381afa4b-5444-4591-892c-5f16dff0572f" providerId="ADAL" clId="{B469E63B-DFAC-4DE8-B271-407894EC1A85}" dt="2019-12-04T00:53:19.626" v="6388" actId="1076"/>
          <ac:spMkLst>
            <pc:docMk/>
            <pc:sldMk cId="1818848746" sldId="356"/>
            <ac:spMk id="49" creationId="{33584F4E-C42D-4D4E-B198-6F237127D341}"/>
          </ac:spMkLst>
        </pc:spChg>
        <pc:picChg chg="add mod">
          <ac:chgData name="Adam Marquardt" userId="381afa4b-5444-4591-892c-5f16dff0572f" providerId="ADAL" clId="{B469E63B-DFAC-4DE8-B271-407894EC1A85}" dt="2019-12-04T00:46:38.173" v="6212" actId="1076"/>
          <ac:picMkLst>
            <pc:docMk/>
            <pc:sldMk cId="1818848746" sldId="356"/>
            <ac:picMk id="5" creationId="{32CF7B1D-8D4A-4CD3-9B36-19ED9F47A92E}"/>
          </ac:picMkLst>
        </pc:picChg>
        <pc:picChg chg="add mod">
          <ac:chgData name="Adam Marquardt" userId="381afa4b-5444-4591-892c-5f16dff0572f" providerId="ADAL" clId="{B469E63B-DFAC-4DE8-B271-407894EC1A85}" dt="2019-12-04T00:48:35.174" v="6256" actId="1037"/>
          <ac:picMkLst>
            <pc:docMk/>
            <pc:sldMk cId="1818848746" sldId="356"/>
            <ac:picMk id="11" creationId="{4580B26E-4023-41F1-BC4F-DAF93992EF24}"/>
          </ac:picMkLst>
        </pc:picChg>
        <pc:picChg chg="add mod">
          <ac:chgData name="Adam Marquardt" userId="381afa4b-5444-4591-892c-5f16dff0572f" providerId="ADAL" clId="{B469E63B-DFAC-4DE8-B271-407894EC1A85}" dt="2019-12-04T00:49:03.370" v="6271" actId="1076"/>
          <ac:picMkLst>
            <pc:docMk/>
            <pc:sldMk cId="1818848746" sldId="356"/>
            <ac:picMk id="16" creationId="{AFFEA461-6BBC-464C-911C-8642179D73EA}"/>
          </ac:picMkLst>
        </pc:picChg>
        <pc:picChg chg="add mod">
          <ac:chgData name="Adam Marquardt" userId="381afa4b-5444-4591-892c-5f16dff0572f" providerId="ADAL" clId="{B469E63B-DFAC-4DE8-B271-407894EC1A85}" dt="2019-12-04T00:49:07.647" v="6273" actId="1076"/>
          <ac:picMkLst>
            <pc:docMk/>
            <pc:sldMk cId="1818848746" sldId="356"/>
            <ac:picMk id="19" creationId="{5716CBC9-E625-4E78-A2A2-DDBE107DCCEB}"/>
          </ac:picMkLst>
        </pc:picChg>
        <pc:picChg chg="add mod">
          <ac:chgData name="Adam Marquardt" userId="381afa4b-5444-4591-892c-5f16dff0572f" providerId="ADAL" clId="{B469E63B-DFAC-4DE8-B271-407894EC1A85}" dt="2019-12-04T00:49:12.978" v="6275" actId="1076"/>
          <ac:picMkLst>
            <pc:docMk/>
            <pc:sldMk cId="1818848746" sldId="356"/>
            <ac:picMk id="22" creationId="{45F4E271-3D9A-487C-9129-AEE7BE47BD64}"/>
          </ac:picMkLst>
        </pc:picChg>
        <pc:picChg chg="add mod">
          <ac:chgData name="Adam Marquardt" userId="381afa4b-5444-4591-892c-5f16dff0572f" providerId="ADAL" clId="{B469E63B-DFAC-4DE8-B271-407894EC1A85}" dt="2019-12-04T00:53:38.437" v="6391" actId="1076"/>
          <ac:picMkLst>
            <pc:docMk/>
            <pc:sldMk cId="1818848746" sldId="356"/>
            <ac:picMk id="25" creationId="{39911B19-B98C-4766-928B-19B1E9C05BF9}"/>
          </ac:picMkLst>
        </pc:picChg>
        <pc:picChg chg="add mod">
          <ac:chgData name="Adam Marquardt" userId="381afa4b-5444-4591-892c-5f16dff0572f" providerId="ADAL" clId="{B469E63B-DFAC-4DE8-B271-407894EC1A85}" dt="2019-12-04T00:50:35.893" v="6311" actId="1076"/>
          <ac:picMkLst>
            <pc:docMk/>
            <pc:sldMk cId="1818848746" sldId="356"/>
            <ac:picMk id="32" creationId="{167B9E87-EB9E-44E3-8F31-49743E1A9F37}"/>
          </ac:picMkLst>
        </pc:picChg>
        <pc:picChg chg="add mod">
          <ac:chgData name="Adam Marquardt" userId="381afa4b-5444-4591-892c-5f16dff0572f" providerId="ADAL" clId="{B469E63B-DFAC-4DE8-B271-407894EC1A85}" dt="2019-12-04T00:50:40.974" v="6313" actId="1076"/>
          <ac:picMkLst>
            <pc:docMk/>
            <pc:sldMk cId="1818848746" sldId="356"/>
            <ac:picMk id="33" creationId="{593C70EE-F6FE-4BB1-AB6E-55EADD7726E5}"/>
          </ac:picMkLst>
        </pc:picChg>
        <pc:picChg chg="add mod">
          <ac:chgData name="Adam Marquardt" userId="381afa4b-5444-4591-892c-5f16dff0572f" providerId="ADAL" clId="{B469E63B-DFAC-4DE8-B271-407894EC1A85}" dt="2019-12-04T00:50:46.935" v="6315" actId="1076"/>
          <ac:picMkLst>
            <pc:docMk/>
            <pc:sldMk cId="1818848746" sldId="356"/>
            <ac:picMk id="34" creationId="{73D821F5-E5A2-4242-91BA-74196A5F1DF2}"/>
          </ac:picMkLst>
        </pc:picChg>
        <pc:picChg chg="add mod">
          <ac:chgData name="Adam Marquardt" userId="381afa4b-5444-4591-892c-5f16dff0572f" providerId="ADAL" clId="{B469E63B-DFAC-4DE8-B271-407894EC1A85}" dt="2019-12-04T00:56:11.774" v="6405" actId="1037"/>
          <ac:picMkLst>
            <pc:docMk/>
            <pc:sldMk cId="1818848746" sldId="356"/>
            <ac:picMk id="35" creationId="{DAB4F3C3-1A92-4C76-9F60-485818BBE17C}"/>
          </ac:picMkLst>
        </pc:picChg>
        <pc:picChg chg="add mod">
          <ac:chgData name="Adam Marquardt" userId="381afa4b-5444-4591-892c-5f16dff0572f" providerId="ADAL" clId="{B469E63B-DFAC-4DE8-B271-407894EC1A85}" dt="2019-12-04T00:51:08.427" v="6320" actId="1076"/>
          <ac:picMkLst>
            <pc:docMk/>
            <pc:sldMk cId="1818848746" sldId="356"/>
            <ac:picMk id="36" creationId="{AB73578D-4920-4E36-9CA3-30F9CBD78EC7}"/>
          </ac:picMkLst>
        </pc:picChg>
        <pc:picChg chg="add mod">
          <ac:chgData name="Adam Marquardt" userId="381afa4b-5444-4591-892c-5f16dff0572f" providerId="ADAL" clId="{B469E63B-DFAC-4DE8-B271-407894EC1A85}" dt="2019-12-04T00:51:44.752" v="6327" actId="1076"/>
          <ac:picMkLst>
            <pc:docMk/>
            <pc:sldMk cId="1818848746" sldId="356"/>
            <ac:picMk id="39" creationId="{46574C39-77EF-40C6-8E2C-E5032EF4787B}"/>
          </ac:picMkLst>
        </pc:picChg>
        <pc:picChg chg="add del">
          <ac:chgData name="Adam Marquardt" userId="381afa4b-5444-4591-892c-5f16dff0572f" providerId="ADAL" clId="{B469E63B-DFAC-4DE8-B271-407894EC1A85}" dt="2019-12-04T00:51:52.514" v="6329" actId="478"/>
          <ac:picMkLst>
            <pc:docMk/>
            <pc:sldMk cId="1818848746" sldId="356"/>
            <ac:picMk id="40" creationId="{AF90D785-999A-40EA-9A75-BB3458F6FB29}"/>
          </ac:picMkLst>
        </pc:picChg>
        <pc:picChg chg="add mod">
          <ac:chgData name="Adam Marquardt" userId="381afa4b-5444-4591-892c-5f16dff0572f" providerId="ADAL" clId="{B469E63B-DFAC-4DE8-B271-407894EC1A85}" dt="2019-12-04T00:51:59.664" v="6331" actId="1076"/>
          <ac:picMkLst>
            <pc:docMk/>
            <pc:sldMk cId="1818848746" sldId="356"/>
            <ac:picMk id="42" creationId="{8D4BC996-DDCD-4C9E-A969-ED04B76328FE}"/>
          </ac:picMkLst>
        </pc:picChg>
        <pc:picChg chg="add mod">
          <ac:chgData name="Adam Marquardt" userId="381afa4b-5444-4591-892c-5f16dff0572f" providerId="ADAL" clId="{B469E63B-DFAC-4DE8-B271-407894EC1A85}" dt="2019-12-04T00:52:05.564" v="6333" actId="1076"/>
          <ac:picMkLst>
            <pc:docMk/>
            <pc:sldMk cId="1818848746" sldId="356"/>
            <ac:picMk id="44" creationId="{CA04A9FA-F11A-48F7-830C-6A3EE07A7D63}"/>
          </ac:picMkLst>
        </pc:picChg>
        <pc:picChg chg="add">
          <ac:chgData name="Adam Marquardt" userId="381afa4b-5444-4591-892c-5f16dff0572f" providerId="ADAL" clId="{B469E63B-DFAC-4DE8-B271-407894EC1A85}" dt="2019-12-04T00:52:06.420" v="6334"/>
          <ac:picMkLst>
            <pc:docMk/>
            <pc:sldMk cId="1818848746" sldId="356"/>
            <ac:picMk id="46" creationId="{46D69081-D7E1-435B-9B27-ED4D44419F9E}"/>
          </ac:picMkLst>
        </pc:picChg>
        <pc:picChg chg="add mod">
          <ac:chgData name="Adam Marquardt" userId="381afa4b-5444-4591-892c-5f16dff0572f" providerId="ADAL" clId="{B469E63B-DFAC-4DE8-B271-407894EC1A85}" dt="2019-12-04T00:52:20.900" v="6336" actId="1076"/>
          <ac:picMkLst>
            <pc:docMk/>
            <pc:sldMk cId="1818848746" sldId="356"/>
            <ac:picMk id="48" creationId="{FC030751-F906-4513-A9FC-EAA32D0AEE0D}"/>
          </ac:picMkLst>
        </pc:picChg>
        <pc:picChg chg="add mod">
          <ac:chgData name="Adam Marquardt" userId="381afa4b-5444-4591-892c-5f16dff0572f" providerId="ADAL" clId="{B469E63B-DFAC-4DE8-B271-407894EC1A85}" dt="2019-12-04T00:55:50.428" v="6400" actId="1076"/>
          <ac:picMkLst>
            <pc:docMk/>
            <pc:sldMk cId="1818848746" sldId="356"/>
            <ac:picMk id="50" creationId="{8273CB44-3D32-4694-8B7D-1E52D2BB30F5}"/>
          </ac:picMkLst>
        </pc:picChg>
        <pc:picChg chg="add del mod">
          <ac:chgData name="Adam Marquardt" userId="381afa4b-5444-4591-892c-5f16dff0572f" providerId="ADAL" clId="{B469E63B-DFAC-4DE8-B271-407894EC1A85}" dt="2019-12-04T00:54:01.267" v="6394" actId="478"/>
          <ac:picMkLst>
            <pc:docMk/>
            <pc:sldMk cId="1818848746" sldId="356"/>
            <ac:picMk id="51" creationId="{7E063818-4F80-4EF2-B1FE-390C36A0DC07}"/>
          </ac:picMkLst>
        </pc:picChg>
        <pc:cxnChg chg="add mod">
          <ac:chgData name="Adam Marquardt" userId="381afa4b-5444-4591-892c-5f16dff0572f" providerId="ADAL" clId="{B469E63B-DFAC-4DE8-B271-407894EC1A85}" dt="2019-12-04T00:47:58.682" v="6241" actId="14100"/>
          <ac:cxnSpMkLst>
            <pc:docMk/>
            <pc:sldMk cId="1818848746" sldId="356"/>
            <ac:cxnSpMk id="9" creationId="{BD7E9596-7E52-4E4A-8E5A-6303EEA5A693}"/>
          </ac:cxnSpMkLst>
        </pc:cxnChg>
        <pc:cxnChg chg="add del mod">
          <ac:chgData name="Adam Marquardt" userId="381afa4b-5444-4591-892c-5f16dff0572f" providerId="ADAL" clId="{B469E63B-DFAC-4DE8-B271-407894EC1A85}" dt="2019-12-04T00:48:53.680" v="6269" actId="478"/>
          <ac:cxnSpMkLst>
            <pc:docMk/>
            <pc:sldMk cId="1818848746" sldId="356"/>
            <ac:cxnSpMk id="12" creationId="{4CC911AF-1FE5-4C90-9166-3E42AE519786}"/>
          </ac:cxnSpMkLst>
        </pc:cxnChg>
        <pc:cxnChg chg="add mod">
          <ac:chgData name="Adam Marquardt" userId="381afa4b-5444-4591-892c-5f16dff0572f" providerId="ADAL" clId="{B469E63B-DFAC-4DE8-B271-407894EC1A85}" dt="2019-12-04T00:49:03.370" v="6271" actId="1076"/>
          <ac:cxnSpMkLst>
            <pc:docMk/>
            <pc:sldMk cId="1818848746" sldId="356"/>
            <ac:cxnSpMk id="15" creationId="{A4347C99-037A-44EC-BA47-2CBFF43196FA}"/>
          </ac:cxnSpMkLst>
        </pc:cxnChg>
        <pc:cxnChg chg="add mod">
          <ac:chgData name="Adam Marquardt" userId="381afa4b-5444-4591-892c-5f16dff0572f" providerId="ADAL" clId="{B469E63B-DFAC-4DE8-B271-407894EC1A85}" dt="2019-12-04T00:49:07.647" v="6273" actId="1076"/>
          <ac:cxnSpMkLst>
            <pc:docMk/>
            <pc:sldMk cId="1818848746" sldId="356"/>
            <ac:cxnSpMk id="18" creationId="{229D412D-A55A-4C63-B516-7BDFCA2B6781}"/>
          </ac:cxnSpMkLst>
        </pc:cxnChg>
        <pc:cxnChg chg="add mod">
          <ac:chgData name="Adam Marquardt" userId="381afa4b-5444-4591-892c-5f16dff0572f" providerId="ADAL" clId="{B469E63B-DFAC-4DE8-B271-407894EC1A85}" dt="2019-12-04T00:49:12.978" v="6275" actId="1076"/>
          <ac:cxnSpMkLst>
            <pc:docMk/>
            <pc:sldMk cId="1818848746" sldId="356"/>
            <ac:cxnSpMk id="21" creationId="{DE1EFF0D-1FDB-4F6A-BE57-7B4FB5F305F9}"/>
          </ac:cxnSpMkLst>
        </pc:cxnChg>
        <pc:cxnChg chg="add mod">
          <ac:chgData name="Adam Marquardt" userId="381afa4b-5444-4591-892c-5f16dff0572f" providerId="ADAL" clId="{B469E63B-DFAC-4DE8-B271-407894EC1A85}" dt="2019-12-04T00:49:19.040" v="6277" actId="1076"/>
          <ac:cxnSpMkLst>
            <pc:docMk/>
            <pc:sldMk cId="1818848746" sldId="356"/>
            <ac:cxnSpMk id="24" creationId="{5CD4BE7C-3838-4122-8BE9-9DC4AE42E0CE}"/>
          </ac:cxnSpMkLst>
        </pc:cxnChg>
        <pc:cxnChg chg="add mod">
          <ac:chgData name="Adam Marquardt" userId="381afa4b-5444-4591-892c-5f16dff0572f" providerId="ADAL" clId="{B469E63B-DFAC-4DE8-B271-407894EC1A85}" dt="2019-12-04T00:51:30.583" v="6325" actId="1076"/>
          <ac:cxnSpMkLst>
            <pc:docMk/>
            <pc:sldMk cId="1818848746" sldId="356"/>
            <ac:cxnSpMk id="37" creationId="{005BCEAE-0D82-49BF-B08C-08E48C6EE405}"/>
          </ac:cxnSpMkLst>
        </pc:cxnChg>
        <pc:cxnChg chg="add mod">
          <ac:chgData name="Adam Marquardt" userId="381afa4b-5444-4591-892c-5f16dff0572f" providerId="ADAL" clId="{B469E63B-DFAC-4DE8-B271-407894EC1A85}" dt="2019-12-04T00:51:59.664" v="6331" actId="1076"/>
          <ac:cxnSpMkLst>
            <pc:docMk/>
            <pc:sldMk cId="1818848746" sldId="356"/>
            <ac:cxnSpMk id="41" creationId="{CB4B466C-3A32-44CA-B34A-492E3FC286A7}"/>
          </ac:cxnSpMkLst>
        </pc:cxnChg>
        <pc:cxnChg chg="add mod">
          <ac:chgData name="Adam Marquardt" userId="381afa4b-5444-4591-892c-5f16dff0572f" providerId="ADAL" clId="{B469E63B-DFAC-4DE8-B271-407894EC1A85}" dt="2019-12-04T00:52:05.564" v="6333" actId="1076"/>
          <ac:cxnSpMkLst>
            <pc:docMk/>
            <pc:sldMk cId="1818848746" sldId="356"/>
            <ac:cxnSpMk id="43" creationId="{A64824A7-351B-449A-BBED-5C71FEE99B13}"/>
          </ac:cxnSpMkLst>
        </pc:cxnChg>
        <pc:cxnChg chg="add">
          <ac:chgData name="Adam Marquardt" userId="381afa4b-5444-4591-892c-5f16dff0572f" providerId="ADAL" clId="{B469E63B-DFAC-4DE8-B271-407894EC1A85}" dt="2019-12-04T00:52:06.420" v="6334"/>
          <ac:cxnSpMkLst>
            <pc:docMk/>
            <pc:sldMk cId="1818848746" sldId="356"/>
            <ac:cxnSpMk id="45" creationId="{2C38B714-8F81-4C35-8D3E-14D75C54AE2A}"/>
          </ac:cxnSpMkLst>
        </pc:cxnChg>
        <pc:cxnChg chg="add mod">
          <ac:chgData name="Adam Marquardt" userId="381afa4b-5444-4591-892c-5f16dff0572f" providerId="ADAL" clId="{B469E63B-DFAC-4DE8-B271-407894EC1A85}" dt="2019-12-04T00:52:20.900" v="6336" actId="1076"/>
          <ac:cxnSpMkLst>
            <pc:docMk/>
            <pc:sldMk cId="1818848746" sldId="356"/>
            <ac:cxnSpMk id="47" creationId="{893F8EBC-EDFE-4155-A88E-12C030A4A49C}"/>
          </ac:cxnSpMkLst>
        </pc:cxnChg>
        <pc:cxnChg chg="add del mod">
          <ac:chgData name="Adam Marquardt" userId="381afa4b-5444-4591-892c-5f16dff0572f" providerId="ADAL" clId="{B469E63B-DFAC-4DE8-B271-407894EC1A85}" dt="2019-12-04T00:54:02.955" v="6395" actId="478"/>
          <ac:cxnSpMkLst>
            <pc:docMk/>
            <pc:sldMk cId="1818848746" sldId="356"/>
            <ac:cxnSpMk id="50" creationId="{BD21AC7D-23B7-4073-BDCB-4A15DF4A3DBE}"/>
          </ac:cxnSpMkLst>
        </pc:cxnChg>
      </pc:sldChg>
      <pc:sldChg chg="add del">
        <pc:chgData name="Adam Marquardt" userId="381afa4b-5444-4591-892c-5f16dff0572f" providerId="ADAL" clId="{B469E63B-DFAC-4DE8-B271-407894EC1A85}" dt="2019-12-04T16:31:13.304" v="6703" actId="2696"/>
        <pc:sldMkLst>
          <pc:docMk/>
          <pc:sldMk cId="3904839548" sldId="362"/>
        </pc:sldMkLst>
      </pc:sldChg>
      <pc:sldChg chg="addSp delSp modSp add modAnim">
        <pc:chgData name="Adam Marquardt" userId="381afa4b-5444-4591-892c-5f16dff0572f" providerId="ADAL" clId="{B469E63B-DFAC-4DE8-B271-407894EC1A85}" dt="2019-12-04T16:31:01.191" v="6702"/>
        <pc:sldMkLst>
          <pc:docMk/>
          <pc:sldMk cId="1256296281" sldId="363"/>
        </pc:sldMkLst>
        <pc:spChg chg="del">
          <ac:chgData name="Adam Marquardt" userId="381afa4b-5444-4591-892c-5f16dff0572f" providerId="ADAL" clId="{B469E63B-DFAC-4DE8-B271-407894EC1A85}" dt="2019-12-04T16:24:29.833" v="6602" actId="478"/>
          <ac:spMkLst>
            <pc:docMk/>
            <pc:sldMk cId="1256296281" sldId="363"/>
            <ac:spMk id="3" creationId="{963F1046-642E-4050-8B54-FEE38B7F3A19}"/>
          </ac:spMkLst>
        </pc:spChg>
        <pc:spChg chg="add del mod">
          <ac:chgData name="Adam Marquardt" userId="381afa4b-5444-4591-892c-5f16dff0572f" providerId="ADAL" clId="{B469E63B-DFAC-4DE8-B271-407894EC1A85}" dt="2019-12-04T16:24:32.987" v="6603" actId="478"/>
          <ac:spMkLst>
            <pc:docMk/>
            <pc:sldMk cId="1256296281" sldId="363"/>
            <ac:spMk id="5" creationId="{808E0FA2-906B-447C-8E2A-3E256E189527}"/>
          </ac:spMkLst>
        </pc:spChg>
        <pc:spChg chg="mod">
          <ac:chgData name="Adam Marquardt" userId="381afa4b-5444-4591-892c-5f16dff0572f" providerId="ADAL" clId="{B469E63B-DFAC-4DE8-B271-407894EC1A85}" dt="2019-12-04T16:25:04.131" v="6607" actId="1076"/>
          <ac:spMkLst>
            <pc:docMk/>
            <pc:sldMk cId="1256296281" sldId="363"/>
            <ac:spMk id="7" creationId="{92040FC1-0A83-C842-8D84-FE3D1B6EE284}"/>
          </ac:spMkLst>
        </pc:spChg>
        <pc:spChg chg="add mod">
          <ac:chgData name="Adam Marquardt" userId="381afa4b-5444-4591-892c-5f16dff0572f" providerId="ADAL" clId="{B469E63B-DFAC-4DE8-B271-407894EC1A85}" dt="2019-12-04T16:29:38.808" v="6675" actId="1076"/>
          <ac:spMkLst>
            <pc:docMk/>
            <pc:sldMk cId="1256296281" sldId="363"/>
            <ac:spMk id="8" creationId="{6154E319-C241-4958-A42E-69CEE2DA8619}"/>
          </ac:spMkLst>
        </pc:spChg>
        <pc:spChg chg="add mod">
          <ac:chgData name="Adam Marquardt" userId="381afa4b-5444-4591-892c-5f16dff0572f" providerId="ADAL" clId="{B469E63B-DFAC-4DE8-B271-407894EC1A85}" dt="2019-12-04T16:30:22.250" v="6686" actId="1076"/>
          <ac:spMkLst>
            <pc:docMk/>
            <pc:sldMk cId="1256296281" sldId="363"/>
            <ac:spMk id="9" creationId="{984EDEAA-687C-4C66-9EEF-3B824129D124}"/>
          </ac:spMkLst>
        </pc:spChg>
        <pc:spChg chg="add mod">
          <ac:chgData name="Adam Marquardt" userId="381afa4b-5444-4591-892c-5f16dff0572f" providerId="ADAL" clId="{B469E63B-DFAC-4DE8-B271-407894EC1A85}" dt="2019-12-04T16:30:17.753" v="6685" actId="1076"/>
          <ac:spMkLst>
            <pc:docMk/>
            <pc:sldMk cId="1256296281" sldId="363"/>
            <ac:spMk id="10" creationId="{E04F76BB-8A87-47E4-992E-D157FB52C94D}"/>
          </ac:spMkLst>
        </pc:spChg>
        <pc:spChg chg="add mod">
          <ac:chgData name="Adam Marquardt" userId="381afa4b-5444-4591-892c-5f16dff0572f" providerId="ADAL" clId="{B469E63B-DFAC-4DE8-B271-407894EC1A85}" dt="2019-12-04T16:30:32.974" v="6689" actId="1076"/>
          <ac:spMkLst>
            <pc:docMk/>
            <pc:sldMk cId="1256296281" sldId="363"/>
            <ac:spMk id="11" creationId="{9DCC3509-43E6-4C3B-857F-3501E0AA8AA5}"/>
          </ac:spMkLst>
        </pc:spChg>
        <pc:spChg chg="add mod">
          <ac:chgData name="Adam Marquardt" userId="381afa4b-5444-4591-892c-5f16dff0572f" providerId="ADAL" clId="{B469E63B-DFAC-4DE8-B271-407894EC1A85}" dt="2019-12-04T16:30:26.931" v="6687" actId="1076"/>
          <ac:spMkLst>
            <pc:docMk/>
            <pc:sldMk cId="1256296281" sldId="363"/>
            <ac:spMk id="12" creationId="{60F41172-5917-4D69-858C-D62474186F7C}"/>
          </ac:spMkLst>
        </pc:spChg>
        <pc:spChg chg="add mod">
          <ac:chgData name="Adam Marquardt" userId="381afa4b-5444-4591-892c-5f16dff0572f" providerId="ADAL" clId="{B469E63B-DFAC-4DE8-B271-407894EC1A85}" dt="2019-12-04T16:30:29.811" v="6688" actId="1076"/>
          <ac:spMkLst>
            <pc:docMk/>
            <pc:sldMk cId="1256296281" sldId="363"/>
            <ac:spMk id="13" creationId="{BB533A1E-DC4C-4953-A316-9E1A6537EFD2}"/>
          </ac:spMkLst>
        </pc:spChg>
        <pc:spChg chg="add mod">
          <ac:chgData name="Adam Marquardt" userId="381afa4b-5444-4591-892c-5f16dff0572f" providerId="ADAL" clId="{B469E63B-DFAC-4DE8-B271-407894EC1A85}" dt="2019-12-04T16:30:37.491" v="6690" actId="1076"/>
          <ac:spMkLst>
            <pc:docMk/>
            <pc:sldMk cId="1256296281" sldId="363"/>
            <ac:spMk id="14" creationId="{BFDFC4E9-2E6C-4ADD-8E6C-C1FE7F5358B0}"/>
          </ac:spMkLst>
        </pc:spChg>
      </pc:sldChg>
    </pc:docChg>
  </pc:docChgLst>
  <pc:docChgLst>
    <pc:chgData name="Lillian Spackman" userId="e1fce217-e024-4efb-9b8a-096a30415024" providerId="ADAL" clId="{52EA0C34-E7B5-435C-BAEB-F002353CA01F}"/>
    <pc:docChg chg="undo custSel addSld delSld modSld addSection delSection modSection">
      <pc:chgData name="Lillian Spackman" userId="e1fce217-e024-4efb-9b8a-096a30415024" providerId="ADAL" clId="{52EA0C34-E7B5-435C-BAEB-F002353CA01F}" dt="2019-10-26T14:27:56.698" v="348" actId="478"/>
      <pc:docMkLst>
        <pc:docMk/>
      </pc:docMkLst>
      <pc:sldChg chg="modSp">
        <pc:chgData name="Lillian Spackman" userId="e1fce217-e024-4efb-9b8a-096a30415024" providerId="ADAL" clId="{52EA0C34-E7B5-435C-BAEB-F002353CA01F}" dt="2019-10-26T14:24:44.014" v="236" actId="20577"/>
        <pc:sldMkLst>
          <pc:docMk/>
          <pc:sldMk cId="109857222" sldId="256"/>
        </pc:sldMkLst>
        <pc:spChg chg="mod">
          <ac:chgData name="Lillian Spackman" userId="e1fce217-e024-4efb-9b8a-096a30415024" providerId="ADAL" clId="{52EA0C34-E7B5-435C-BAEB-F002353CA01F}" dt="2019-10-26T14:24:44.014" v="236" actId="20577"/>
          <ac:spMkLst>
            <pc:docMk/>
            <pc:sldMk cId="109857222" sldId="256"/>
            <ac:spMk id="3" creationId="{00000000-0000-0000-0000-000000000000}"/>
          </ac:spMkLst>
        </pc:spChg>
      </pc:sldChg>
    </pc:docChg>
  </pc:docChgLst>
  <pc:docChgLst>
    <pc:chgData name="Ivy Chipinda" userId="5f5059d2-fa48-4808-a48d-9dabace8d994" providerId="ADAL" clId="{47A9600E-399B-45B7-A86F-F0C2F7A1DFDF}"/>
    <pc:docChg chg="undo custSel addSld delSld modSld sldOrd modSection">
      <pc:chgData name="Ivy Chipinda" userId="5f5059d2-fa48-4808-a48d-9dabace8d994" providerId="ADAL" clId="{47A9600E-399B-45B7-A86F-F0C2F7A1DFDF}" dt="2019-12-02T22:05:39.510" v="507" actId="1076"/>
      <pc:docMkLst>
        <pc:docMk/>
      </pc:docMkLst>
      <pc:sldChg chg="addSp delSp modSp delAnim modAnim">
        <pc:chgData name="Ivy Chipinda" userId="5f5059d2-fa48-4808-a48d-9dabace8d994" providerId="ADAL" clId="{47A9600E-399B-45B7-A86F-F0C2F7A1DFDF}" dt="2019-12-02T21:16:04.281" v="143" actId="14100"/>
        <pc:sldMkLst>
          <pc:docMk/>
          <pc:sldMk cId="2774834833" sldId="281"/>
        </pc:sldMkLst>
        <pc:spChg chg="add del mod">
          <ac:chgData name="Ivy Chipinda" userId="5f5059d2-fa48-4808-a48d-9dabace8d994" providerId="ADAL" clId="{47A9600E-399B-45B7-A86F-F0C2F7A1DFDF}" dt="2019-12-02T21:04:38.224" v="95" actId="478"/>
          <ac:spMkLst>
            <pc:docMk/>
            <pc:sldMk cId="2774834833" sldId="281"/>
            <ac:spMk id="15" creationId="{616DEFD7-EE7E-4A26-AC32-673ED6A5F586}"/>
          </ac:spMkLst>
        </pc:spChg>
        <pc:spChg chg="add del mod">
          <ac:chgData name="Ivy Chipinda" userId="5f5059d2-fa48-4808-a48d-9dabace8d994" providerId="ADAL" clId="{47A9600E-399B-45B7-A86F-F0C2F7A1DFDF}" dt="2019-12-02T21:04:06.079" v="93" actId="478"/>
          <ac:spMkLst>
            <pc:docMk/>
            <pc:sldMk cId="2774834833" sldId="281"/>
            <ac:spMk id="16" creationId="{86547175-B871-4519-AA9D-358BB525570D}"/>
          </ac:spMkLst>
        </pc:spChg>
        <pc:spChg chg="mod">
          <ac:chgData name="Ivy Chipinda" userId="5f5059d2-fa48-4808-a48d-9dabace8d994" providerId="ADAL" clId="{47A9600E-399B-45B7-A86F-F0C2F7A1DFDF}" dt="2019-12-02T20:55:20.688" v="60" actId="164"/>
          <ac:spMkLst>
            <pc:docMk/>
            <pc:sldMk cId="2774834833" sldId="281"/>
            <ac:spMk id="18" creationId="{8A7EE553-6B1F-4ACA-8EE4-9A4B92FB9F8B}"/>
          </ac:spMkLst>
        </pc:spChg>
        <pc:spChg chg="mod topLvl">
          <ac:chgData name="Ivy Chipinda" userId="5f5059d2-fa48-4808-a48d-9dabace8d994" providerId="ADAL" clId="{47A9600E-399B-45B7-A86F-F0C2F7A1DFDF}" dt="2019-12-02T21:02:02.940" v="79" actId="208"/>
          <ac:spMkLst>
            <pc:docMk/>
            <pc:sldMk cId="2774834833" sldId="281"/>
            <ac:spMk id="27" creationId="{555BA181-A3FE-4C47-A4E9-6C3C73E35D25}"/>
          </ac:spMkLst>
        </pc:spChg>
        <pc:spChg chg="mod topLvl">
          <ac:chgData name="Ivy Chipinda" userId="5f5059d2-fa48-4808-a48d-9dabace8d994" providerId="ADAL" clId="{47A9600E-399B-45B7-A86F-F0C2F7A1DFDF}" dt="2019-12-02T21:02:17.876" v="80" actId="207"/>
          <ac:spMkLst>
            <pc:docMk/>
            <pc:sldMk cId="2774834833" sldId="281"/>
            <ac:spMk id="28" creationId="{EEE08B72-ECF8-4D92-BAD4-9922B8CAC5C4}"/>
          </ac:spMkLst>
        </pc:spChg>
        <pc:spChg chg="del">
          <ac:chgData name="Ivy Chipinda" userId="5f5059d2-fa48-4808-a48d-9dabace8d994" providerId="ADAL" clId="{47A9600E-399B-45B7-A86F-F0C2F7A1DFDF}" dt="2019-12-02T20:55:02.557" v="58" actId="478"/>
          <ac:spMkLst>
            <pc:docMk/>
            <pc:sldMk cId="2774834833" sldId="281"/>
            <ac:spMk id="29" creationId="{8AC99B94-7CE0-4AEC-A8D4-5B58D4E2A6C5}"/>
          </ac:spMkLst>
        </pc:spChg>
        <pc:spChg chg="add del mod">
          <ac:chgData name="Ivy Chipinda" userId="5f5059d2-fa48-4808-a48d-9dabace8d994" providerId="ADAL" clId="{47A9600E-399B-45B7-A86F-F0C2F7A1DFDF}" dt="2019-12-02T21:08:00.713" v="119" actId="478"/>
          <ac:spMkLst>
            <pc:docMk/>
            <pc:sldMk cId="2774834833" sldId="281"/>
            <ac:spMk id="30" creationId="{1664596B-8647-4996-B6DE-6ECAFA2C4E93}"/>
          </ac:spMkLst>
        </pc:spChg>
        <pc:spChg chg="add del mod">
          <ac:chgData name="Ivy Chipinda" userId="5f5059d2-fa48-4808-a48d-9dabace8d994" providerId="ADAL" clId="{47A9600E-399B-45B7-A86F-F0C2F7A1DFDF}" dt="2019-12-02T21:08:55.042" v="122" actId="478"/>
          <ac:spMkLst>
            <pc:docMk/>
            <pc:sldMk cId="2774834833" sldId="281"/>
            <ac:spMk id="33" creationId="{6B3AF2A4-9FE3-450A-A80C-75AFB6545C62}"/>
          </ac:spMkLst>
        </pc:spChg>
        <pc:spChg chg="add del mod">
          <ac:chgData name="Ivy Chipinda" userId="5f5059d2-fa48-4808-a48d-9dabace8d994" providerId="ADAL" clId="{47A9600E-399B-45B7-A86F-F0C2F7A1DFDF}" dt="2019-12-02T21:04:37.023" v="94" actId="478"/>
          <ac:spMkLst>
            <pc:docMk/>
            <pc:sldMk cId="2774834833" sldId="281"/>
            <ac:spMk id="38" creationId="{43677778-B8D5-40EB-B20E-BE20E757AED3}"/>
          </ac:spMkLst>
        </pc:spChg>
        <pc:spChg chg="mod">
          <ac:chgData name="Ivy Chipinda" userId="5f5059d2-fa48-4808-a48d-9dabace8d994" providerId="ADAL" clId="{47A9600E-399B-45B7-A86F-F0C2F7A1DFDF}" dt="2019-12-02T20:55:20.688" v="60" actId="164"/>
          <ac:spMkLst>
            <pc:docMk/>
            <pc:sldMk cId="2774834833" sldId="281"/>
            <ac:spMk id="39" creationId="{BF38B9F1-FF07-4FCC-A4DA-361EF9E0BA21}"/>
          </ac:spMkLst>
        </pc:spChg>
        <pc:spChg chg="add del mod">
          <ac:chgData name="Ivy Chipinda" userId="5f5059d2-fa48-4808-a48d-9dabace8d994" providerId="ADAL" clId="{47A9600E-399B-45B7-A86F-F0C2F7A1DFDF}" dt="2019-12-02T21:04:39.175" v="96" actId="478"/>
          <ac:spMkLst>
            <pc:docMk/>
            <pc:sldMk cId="2774834833" sldId="281"/>
            <ac:spMk id="40" creationId="{177A4FFA-24EB-4323-B8EE-E955BAFF0D6E}"/>
          </ac:spMkLst>
        </pc:spChg>
        <pc:spChg chg="mod">
          <ac:chgData name="Ivy Chipinda" userId="5f5059d2-fa48-4808-a48d-9dabace8d994" providerId="ADAL" clId="{47A9600E-399B-45B7-A86F-F0C2F7A1DFDF}" dt="2019-12-02T20:55:20.688" v="60" actId="164"/>
          <ac:spMkLst>
            <pc:docMk/>
            <pc:sldMk cId="2774834833" sldId="281"/>
            <ac:spMk id="46" creationId="{BE3FD6D5-D239-4417-AC00-3E6792ACB01F}"/>
          </ac:spMkLst>
        </pc:spChg>
        <pc:spChg chg="mod">
          <ac:chgData name="Ivy Chipinda" userId="5f5059d2-fa48-4808-a48d-9dabace8d994" providerId="ADAL" clId="{47A9600E-399B-45B7-A86F-F0C2F7A1DFDF}" dt="2019-12-02T20:55:20.688" v="60" actId="164"/>
          <ac:spMkLst>
            <pc:docMk/>
            <pc:sldMk cId="2774834833" sldId="281"/>
            <ac:spMk id="47" creationId="{2620A2C6-12D9-4C1D-B1AA-BD91A63E16FE}"/>
          </ac:spMkLst>
        </pc:spChg>
        <pc:spChg chg="del">
          <ac:chgData name="Ivy Chipinda" userId="5f5059d2-fa48-4808-a48d-9dabace8d994" providerId="ADAL" clId="{47A9600E-399B-45B7-A86F-F0C2F7A1DFDF}" dt="2019-12-02T20:54:59.247" v="57" actId="478"/>
          <ac:spMkLst>
            <pc:docMk/>
            <pc:sldMk cId="2774834833" sldId="281"/>
            <ac:spMk id="50" creationId="{6616F8A3-C260-4B08-A6EA-11C08219EBE1}"/>
          </ac:spMkLst>
        </pc:spChg>
        <pc:spChg chg="add del mod">
          <ac:chgData name="Ivy Chipinda" userId="5f5059d2-fa48-4808-a48d-9dabace8d994" providerId="ADAL" clId="{47A9600E-399B-45B7-A86F-F0C2F7A1DFDF}" dt="2019-12-02T21:08:02.322" v="120" actId="478"/>
          <ac:spMkLst>
            <pc:docMk/>
            <pc:sldMk cId="2774834833" sldId="281"/>
            <ac:spMk id="51" creationId="{0E2DFA0C-2956-4550-9996-F864DD9E62BD}"/>
          </ac:spMkLst>
        </pc:spChg>
        <pc:grpChg chg="add mod">
          <ac:chgData name="Ivy Chipinda" userId="5f5059d2-fa48-4808-a48d-9dabace8d994" providerId="ADAL" clId="{47A9600E-399B-45B7-A86F-F0C2F7A1DFDF}" dt="2019-12-02T20:56:33.639" v="68" actId="1076"/>
          <ac:grpSpMkLst>
            <pc:docMk/>
            <pc:sldMk cId="2774834833" sldId="281"/>
            <ac:grpSpMk id="7" creationId="{C63316F8-FA55-4B48-A25C-790AFB4A6278}"/>
          </ac:grpSpMkLst>
        </pc:grpChg>
        <pc:grpChg chg="del mod">
          <ac:chgData name="Ivy Chipinda" userId="5f5059d2-fa48-4808-a48d-9dabace8d994" providerId="ADAL" clId="{47A9600E-399B-45B7-A86F-F0C2F7A1DFDF}" dt="2019-12-02T20:53:53.280" v="30" actId="165"/>
          <ac:grpSpMkLst>
            <pc:docMk/>
            <pc:sldMk cId="2774834833" sldId="281"/>
            <ac:grpSpMk id="9" creationId="{1EB6E437-CFD9-46E9-937C-775034424BB0}"/>
          </ac:grpSpMkLst>
        </pc:grpChg>
        <pc:grpChg chg="mod">
          <ac:chgData name="Ivy Chipinda" userId="5f5059d2-fa48-4808-a48d-9dabace8d994" providerId="ADAL" clId="{47A9600E-399B-45B7-A86F-F0C2F7A1DFDF}" dt="2019-12-02T21:06:36.851" v="110" actId="1076"/>
          <ac:grpSpMkLst>
            <pc:docMk/>
            <pc:sldMk cId="2774834833" sldId="281"/>
            <ac:grpSpMk id="10" creationId="{79B2A228-D5F6-42F8-B0E3-B6D2B032E75D}"/>
          </ac:grpSpMkLst>
        </pc:grpChg>
        <pc:grpChg chg="mod">
          <ac:chgData name="Ivy Chipinda" userId="5f5059d2-fa48-4808-a48d-9dabace8d994" providerId="ADAL" clId="{47A9600E-399B-45B7-A86F-F0C2F7A1DFDF}" dt="2019-12-02T21:06:31.075" v="109" actId="1076"/>
          <ac:grpSpMkLst>
            <pc:docMk/>
            <pc:sldMk cId="2774834833" sldId="281"/>
            <ac:grpSpMk id="12" creationId="{019ECF92-A1AB-4A2B-8867-322AEA3EECC2}"/>
          </ac:grpSpMkLst>
        </pc:grpChg>
        <pc:picChg chg="add del mod">
          <ac:chgData name="Ivy Chipinda" userId="5f5059d2-fa48-4808-a48d-9dabace8d994" providerId="ADAL" clId="{47A9600E-399B-45B7-A86F-F0C2F7A1DFDF}" dt="2019-12-02T21:05:25.548" v="104" actId="478"/>
          <ac:picMkLst>
            <pc:docMk/>
            <pc:sldMk cId="2774834833" sldId="281"/>
            <ac:picMk id="19" creationId="{784F825C-A0AF-4851-9347-ABB2C8A87233}"/>
          </ac:picMkLst>
        </pc:picChg>
        <pc:picChg chg="mod topLvl">
          <ac:chgData name="Ivy Chipinda" userId="5f5059d2-fa48-4808-a48d-9dabace8d994" providerId="ADAL" clId="{47A9600E-399B-45B7-A86F-F0C2F7A1DFDF}" dt="2019-12-02T20:54:41.613" v="56" actId="1076"/>
          <ac:picMkLst>
            <pc:docMk/>
            <pc:sldMk cId="2774834833" sldId="281"/>
            <ac:picMk id="31" creationId="{6448006A-5C3D-4E48-BE87-0783BC46BFC7}"/>
          </ac:picMkLst>
        </pc:picChg>
        <pc:picChg chg="mod topLvl">
          <ac:chgData name="Ivy Chipinda" userId="5f5059d2-fa48-4808-a48d-9dabace8d994" providerId="ADAL" clId="{47A9600E-399B-45B7-A86F-F0C2F7A1DFDF}" dt="2019-12-02T20:54:41.613" v="56" actId="1076"/>
          <ac:picMkLst>
            <pc:docMk/>
            <pc:sldMk cId="2774834833" sldId="281"/>
            <ac:picMk id="48" creationId="{BFA5E546-27FA-49B1-AA75-486B16903E46}"/>
          </ac:picMkLst>
        </pc:picChg>
        <pc:picChg chg="mod">
          <ac:chgData name="Ivy Chipinda" userId="5f5059d2-fa48-4808-a48d-9dabace8d994" providerId="ADAL" clId="{47A9600E-399B-45B7-A86F-F0C2F7A1DFDF}" dt="2019-12-02T20:55:20.688" v="60" actId="164"/>
          <ac:picMkLst>
            <pc:docMk/>
            <pc:sldMk cId="2774834833" sldId="281"/>
            <ac:picMk id="55" creationId="{E93436CC-39EE-4024-9652-A334439D1EE6}"/>
          </ac:picMkLst>
        </pc:picChg>
        <pc:picChg chg="mod">
          <ac:chgData name="Ivy Chipinda" userId="5f5059d2-fa48-4808-a48d-9dabace8d994" providerId="ADAL" clId="{47A9600E-399B-45B7-A86F-F0C2F7A1DFDF}" dt="2019-12-02T20:55:20.688" v="60" actId="164"/>
          <ac:picMkLst>
            <pc:docMk/>
            <pc:sldMk cId="2774834833" sldId="281"/>
            <ac:picMk id="59" creationId="{C1116CDD-C53C-437E-94E8-2CF91FAB0756}"/>
          </ac:picMkLst>
        </pc:picChg>
        <pc:cxnChg chg="add del mod">
          <ac:chgData name="Ivy Chipinda" userId="5f5059d2-fa48-4808-a48d-9dabace8d994" providerId="ADAL" clId="{47A9600E-399B-45B7-A86F-F0C2F7A1DFDF}" dt="2019-12-02T21:00:41.478" v="74" actId="478"/>
          <ac:cxnSpMkLst>
            <pc:docMk/>
            <pc:sldMk cId="2774834833" sldId="281"/>
            <ac:cxnSpMk id="13" creationId="{E0B84E19-A2D9-4485-9EF2-754A16219C4A}"/>
          </ac:cxnSpMkLst>
        </pc:cxnChg>
        <pc:cxnChg chg="add del mod">
          <ac:chgData name="Ivy Chipinda" userId="5f5059d2-fa48-4808-a48d-9dabace8d994" providerId="ADAL" clId="{47A9600E-399B-45B7-A86F-F0C2F7A1DFDF}" dt="2019-12-02T21:05:57.809" v="108" actId="11529"/>
          <ac:cxnSpMkLst>
            <pc:docMk/>
            <pc:sldMk cId="2774834833" sldId="281"/>
            <ac:cxnSpMk id="23" creationId="{0032C465-7CA4-443B-93A8-DDBFDE1AC638}"/>
          </ac:cxnSpMkLst>
        </pc:cxnChg>
        <pc:cxnChg chg="add mod">
          <ac:chgData name="Ivy Chipinda" userId="5f5059d2-fa48-4808-a48d-9dabace8d994" providerId="ADAL" clId="{47A9600E-399B-45B7-A86F-F0C2F7A1DFDF}" dt="2019-12-02T21:16:04.281" v="143" actId="14100"/>
          <ac:cxnSpMkLst>
            <pc:docMk/>
            <pc:sldMk cId="2774834833" sldId="281"/>
            <ac:cxnSpMk id="38" creationId="{B40D325B-A79C-4B86-992D-7E52E29F60D3}"/>
          </ac:cxnSpMkLst>
        </pc:cxnChg>
        <pc:cxnChg chg="add mod">
          <ac:chgData name="Ivy Chipinda" userId="5f5059d2-fa48-4808-a48d-9dabace8d994" providerId="ADAL" clId="{47A9600E-399B-45B7-A86F-F0C2F7A1DFDF}" dt="2019-12-02T21:09:48.853" v="125" actId="1582"/>
          <ac:cxnSpMkLst>
            <pc:docMk/>
            <pc:sldMk cId="2774834833" sldId="281"/>
            <ac:cxnSpMk id="41" creationId="{14D6C046-1EFE-4A5F-AB55-993A3D71379F}"/>
          </ac:cxnSpMkLst>
        </pc:cxnChg>
        <pc:cxnChg chg="add mod">
          <ac:chgData name="Ivy Chipinda" userId="5f5059d2-fa48-4808-a48d-9dabace8d994" providerId="ADAL" clId="{47A9600E-399B-45B7-A86F-F0C2F7A1DFDF}" dt="2019-12-02T21:15:25.634" v="137" actId="14100"/>
          <ac:cxnSpMkLst>
            <pc:docMk/>
            <pc:sldMk cId="2774834833" sldId="281"/>
            <ac:cxnSpMk id="52" creationId="{15C6D7B0-F8D2-4789-9DC6-A9F727124C39}"/>
          </ac:cxnSpMkLst>
        </pc:cxnChg>
      </pc:sldChg>
      <pc:sldChg chg="addSp delSp modSp delAnim modAnim modNotesTx">
        <pc:chgData name="Ivy Chipinda" userId="5f5059d2-fa48-4808-a48d-9dabace8d994" providerId="ADAL" clId="{47A9600E-399B-45B7-A86F-F0C2F7A1DFDF}" dt="2019-12-02T21:59:04.965" v="445" actId="1076"/>
        <pc:sldMkLst>
          <pc:docMk/>
          <pc:sldMk cId="2671538000" sldId="297"/>
        </pc:sldMkLst>
        <pc:spChg chg="add mod">
          <ac:chgData name="Ivy Chipinda" userId="5f5059d2-fa48-4808-a48d-9dabace8d994" providerId="ADAL" clId="{47A9600E-399B-45B7-A86F-F0C2F7A1DFDF}" dt="2019-12-02T21:47:09.701" v="321" actId="14100"/>
          <ac:spMkLst>
            <pc:docMk/>
            <pc:sldMk cId="2671538000" sldId="297"/>
            <ac:spMk id="3" creationId="{621CFE3B-3822-4C82-86DD-005AC8BE9102}"/>
          </ac:spMkLst>
        </pc:spChg>
        <pc:spChg chg="del">
          <ac:chgData name="Ivy Chipinda" userId="5f5059d2-fa48-4808-a48d-9dabace8d994" providerId="ADAL" clId="{47A9600E-399B-45B7-A86F-F0C2F7A1DFDF}" dt="2019-12-02T21:49:02.222" v="330" actId="478"/>
          <ac:spMkLst>
            <pc:docMk/>
            <pc:sldMk cId="2671538000" sldId="297"/>
            <ac:spMk id="4" creationId="{F0AF2E7E-78FE-4623-897C-1F866DED9A12}"/>
          </ac:spMkLst>
        </pc:spChg>
        <pc:spChg chg="del">
          <ac:chgData name="Ivy Chipinda" userId="5f5059d2-fa48-4808-a48d-9dabace8d994" providerId="ADAL" clId="{47A9600E-399B-45B7-A86F-F0C2F7A1DFDF}" dt="2019-12-02T21:45:35.739" v="305" actId="478"/>
          <ac:spMkLst>
            <pc:docMk/>
            <pc:sldMk cId="2671538000" sldId="297"/>
            <ac:spMk id="5" creationId="{2137E539-29BA-4F94-A9F7-420D6E2154C6}"/>
          </ac:spMkLst>
        </pc:spChg>
        <pc:spChg chg="del">
          <ac:chgData name="Ivy Chipinda" userId="5f5059d2-fa48-4808-a48d-9dabace8d994" providerId="ADAL" clId="{47A9600E-399B-45B7-A86F-F0C2F7A1DFDF}" dt="2019-12-02T21:45:37.856" v="306" actId="478"/>
          <ac:spMkLst>
            <pc:docMk/>
            <pc:sldMk cId="2671538000" sldId="297"/>
            <ac:spMk id="6" creationId="{34724710-BA49-4BE5-A82E-3C0977AFB933}"/>
          </ac:spMkLst>
        </pc:spChg>
        <pc:spChg chg="add mod">
          <ac:chgData name="Ivy Chipinda" userId="5f5059d2-fa48-4808-a48d-9dabace8d994" providerId="ADAL" clId="{47A9600E-399B-45B7-A86F-F0C2F7A1DFDF}" dt="2019-12-02T21:48:28.667" v="329" actId="1076"/>
          <ac:spMkLst>
            <pc:docMk/>
            <pc:sldMk cId="2671538000" sldId="297"/>
            <ac:spMk id="7" creationId="{D55C9824-9A65-4C21-9ACA-12B1561F17C6}"/>
          </ac:spMkLst>
        </pc:spChg>
        <pc:spChg chg="add del mod">
          <ac:chgData name="Ivy Chipinda" userId="5f5059d2-fa48-4808-a48d-9dabace8d994" providerId="ADAL" clId="{47A9600E-399B-45B7-A86F-F0C2F7A1DFDF}" dt="2019-12-02T21:49:05.407" v="331" actId="478"/>
          <ac:spMkLst>
            <pc:docMk/>
            <pc:sldMk cId="2671538000" sldId="297"/>
            <ac:spMk id="9" creationId="{A1739017-2294-4411-95F9-E4A8F7229EA6}"/>
          </ac:spMkLst>
        </pc:spChg>
        <pc:spChg chg="add mod">
          <ac:chgData name="Ivy Chipinda" userId="5f5059d2-fa48-4808-a48d-9dabace8d994" providerId="ADAL" clId="{47A9600E-399B-45B7-A86F-F0C2F7A1DFDF}" dt="2019-12-02T21:57:35.819" v="422" actId="20577"/>
          <ac:spMkLst>
            <pc:docMk/>
            <pc:sldMk cId="2671538000" sldId="297"/>
            <ac:spMk id="10" creationId="{7F063318-076A-43EB-A01F-37ABB1EFCFB3}"/>
          </ac:spMkLst>
        </pc:spChg>
        <pc:spChg chg="del">
          <ac:chgData name="Ivy Chipinda" userId="5f5059d2-fa48-4808-a48d-9dabace8d994" providerId="ADAL" clId="{47A9600E-399B-45B7-A86F-F0C2F7A1DFDF}" dt="2019-12-02T21:45:58.272" v="309" actId="478"/>
          <ac:spMkLst>
            <pc:docMk/>
            <pc:sldMk cId="2671538000" sldId="297"/>
            <ac:spMk id="12" creationId="{CD02410B-EC9F-4999-A602-4DE5D8FE18BC}"/>
          </ac:spMkLst>
        </pc:spChg>
        <pc:spChg chg="add">
          <ac:chgData name="Ivy Chipinda" userId="5f5059d2-fa48-4808-a48d-9dabace8d994" providerId="ADAL" clId="{47A9600E-399B-45B7-A86F-F0C2F7A1DFDF}" dt="2019-12-02T21:46:01.253" v="311"/>
          <ac:spMkLst>
            <pc:docMk/>
            <pc:sldMk cId="2671538000" sldId="297"/>
            <ac:spMk id="33" creationId="{4CF5994C-5D38-4999-9A36-0573B867DB74}"/>
          </ac:spMkLst>
        </pc:spChg>
        <pc:spChg chg="add del mod">
          <ac:chgData name="Ivy Chipinda" userId="5f5059d2-fa48-4808-a48d-9dabace8d994" providerId="ADAL" clId="{47A9600E-399B-45B7-A86F-F0C2F7A1DFDF}" dt="2019-12-02T21:58:58.261" v="444" actId="478"/>
          <ac:spMkLst>
            <pc:docMk/>
            <pc:sldMk cId="2671538000" sldId="297"/>
            <ac:spMk id="36" creationId="{D827A9D4-30E9-453A-8714-450A5F0B4201}"/>
          </ac:spMkLst>
        </pc:spChg>
        <pc:grpChg chg="del">
          <ac:chgData name="Ivy Chipinda" userId="5f5059d2-fa48-4808-a48d-9dabace8d994" providerId="ADAL" clId="{47A9600E-399B-45B7-A86F-F0C2F7A1DFDF}" dt="2019-12-02T21:45:41.372" v="307" actId="478"/>
          <ac:grpSpMkLst>
            <pc:docMk/>
            <pc:sldMk cId="2671538000" sldId="297"/>
            <ac:grpSpMk id="25" creationId="{B3BC7131-DB69-4D66-9550-9BB5D41009A6}"/>
          </ac:grpSpMkLst>
        </pc:grpChg>
        <pc:picChg chg="del">
          <ac:chgData name="Ivy Chipinda" userId="5f5059d2-fa48-4808-a48d-9dabace8d994" providerId="ADAL" clId="{47A9600E-399B-45B7-A86F-F0C2F7A1DFDF}" dt="2019-12-02T21:45:59.113" v="310" actId="478"/>
          <ac:picMkLst>
            <pc:docMk/>
            <pc:sldMk cId="2671538000" sldId="297"/>
            <ac:picMk id="14" creationId="{AA98E9B5-0BD6-4072-8360-81DE78531172}"/>
          </ac:picMkLst>
        </pc:picChg>
        <pc:picChg chg="add">
          <ac:chgData name="Ivy Chipinda" userId="5f5059d2-fa48-4808-a48d-9dabace8d994" providerId="ADAL" clId="{47A9600E-399B-45B7-A86F-F0C2F7A1DFDF}" dt="2019-12-02T21:46:01.253" v="311"/>
          <ac:picMkLst>
            <pc:docMk/>
            <pc:sldMk cId="2671538000" sldId="297"/>
            <ac:picMk id="31" creationId="{3134316F-AF2E-425F-8483-264AADE78408}"/>
          </ac:picMkLst>
        </pc:picChg>
        <pc:picChg chg="add">
          <ac:chgData name="Ivy Chipinda" userId="5f5059d2-fa48-4808-a48d-9dabace8d994" providerId="ADAL" clId="{47A9600E-399B-45B7-A86F-F0C2F7A1DFDF}" dt="2019-12-02T21:46:01.253" v="311"/>
          <ac:picMkLst>
            <pc:docMk/>
            <pc:sldMk cId="2671538000" sldId="297"/>
            <ac:picMk id="32" creationId="{A8F445D9-6189-44C9-94FC-3667F6A7E4DE}"/>
          </ac:picMkLst>
        </pc:picChg>
        <pc:picChg chg="add mod">
          <ac:chgData name="Ivy Chipinda" userId="5f5059d2-fa48-4808-a48d-9dabace8d994" providerId="ADAL" clId="{47A9600E-399B-45B7-A86F-F0C2F7A1DFDF}" dt="2019-12-02T21:59:04.965" v="445" actId="1076"/>
          <ac:picMkLst>
            <pc:docMk/>
            <pc:sldMk cId="2671538000" sldId="297"/>
            <ac:picMk id="34" creationId="{0909A730-286D-4FC3-A897-DBE8D9909881}"/>
          </ac:picMkLst>
        </pc:picChg>
        <pc:picChg chg="add del mod">
          <ac:chgData name="Ivy Chipinda" userId="5f5059d2-fa48-4808-a48d-9dabace8d994" providerId="ADAL" clId="{47A9600E-399B-45B7-A86F-F0C2F7A1DFDF}" dt="2019-12-02T21:58:55.442" v="443" actId="478"/>
          <ac:picMkLst>
            <pc:docMk/>
            <pc:sldMk cId="2671538000" sldId="297"/>
            <ac:picMk id="35" creationId="{69BABD74-5E8E-44C7-80B3-F4D29360C506}"/>
          </ac:picMkLst>
        </pc:picChg>
        <pc:picChg chg="del">
          <ac:chgData name="Ivy Chipinda" userId="5f5059d2-fa48-4808-a48d-9dabace8d994" providerId="ADAL" clId="{47A9600E-399B-45B7-A86F-F0C2F7A1DFDF}" dt="2019-12-02T21:45:57.471" v="308" actId="478"/>
          <ac:picMkLst>
            <pc:docMk/>
            <pc:sldMk cId="2671538000" sldId="297"/>
            <ac:picMk id="1026" creationId="{A9435A8C-3D35-4780-A112-2E4FE5F3C095}"/>
          </ac:picMkLst>
        </pc:picChg>
        <pc:cxnChg chg="mod">
          <ac:chgData name="Ivy Chipinda" userId="5f5059d2-fa48-4808-a48d-9dabace8d994" providerId="ADAL" clId="{47A9600E-399B-45B7-A86F-F0C2F7A1DFDF}" dt="2019-12-02T21:45:41.372" v="307" actId="478"/>
          <ac:cxnSpMkLst>
            <pc:docMk/>
            <pc:sldMk cId="2671538000" sldId="297"/>
            <ac:cxnSpMk id="26" creationId="{FAC26E46-3D2D-4C48-89F9-3E9F0ED393A6}"/>
          </ac:cxnSpMkLst>
        </pc:cxnChg>
        <pc:cxnChg chg="mod">
          <ac:chgData name="Ivy Chipinda" userId="5f5059d2-fa48-4808-a48d-9dabace8d994" providerId="ADAL" clId="{47A9600E-399B-45B7-A86F-F0C2F7A1DFDF}" dt="2019-12-02T21:45:41.372" v="307" actId="478"/>
          <ac:cxnSpMkLst>
            <pc:docMk/>
            <pc:sldMk cId="2671538000" sldId="297"/>
            <ac:cxnSpMk id="27" creationId="{C3B1C1C4-29F9-42A4-9683-3C27BC38E623}"/>
          </ac:cxnSpMkLst>
        </pc:cxnChg>
        <pc:cxnChg chg="mod">
          <ac:chgData name="Ivy Chipinda" userId="5f5059d2-fa48-4808-a48d-9dabace8d994" providerId="ADAL" clId="{47A9600E-399B-45B7-A86F-F0C2F7A1DFDF}" dt="2019-12-02T21:45:41.372" v="307" actId="478"/>
          <ac:cxnSpMkLst>
            <pc:docMk/>
            <pc:sldMk cId="2671538000" sldId="297"/>
            <ac:cxnSpMk id="28" creationId="{891EF027-7535-4924-8F7B-20F7A12D8D63}"/>
          </ac:cxnSpMkLst>
        </pc:cxnChg>
        <pc:cxnChg chg="mod">
          <ac:chgData name="Ivy Chipinda" userId="5f5059d2-fa48-4808-a48d-9dabace8d994" providerId="ADAL" clId="{47A9600E-399B-45B7-A86F-F0C2F7A1DFDF}" dt="2019-12-02T21:45:41.372" v="307" actId="478"/>
          <ac:cxnSpMkLst>
            <pc:docMk/>
            <pc:sldMk cId="2671538000" sldId="297"/>
            <ac:cxnSpMk id="52" creationId="{20DFEC17-5720-450B-ACA5-5F84782719AD}"/>
          </ac:cxnSpMkLst>
        </pc:cxnChg>
        <pc:cxnChg chg="mod">
          <ac:chgData name="Ivy Chipinda" userId="5f5059d2-fa48-4808-a48d-9dabace8d994" providerId="ADAL" clId="{47A9600E-399B-45B7-A86F-F0C2F7A1DFDF}" dt="2019-12-02T21:45:41.372" v="307" actId="478"/>
          <ac:cxnSpMkLst>
            <pc:docMk/>
            <pc:sldMk cId="2671538000" sldId="297"/>
            <ac:cxnSpMk id="53" creationId="{ED9EFDEF-1B15-4F86-B95B-089DF7EE96A6}"/>
          </ac:cxnSpMkLst>
        </pc:cxnChg>
        <pc:cxnChg chg="mod">
          <ac:chgData name="Ivy Chipinda" userId="5f5059d2-fa48-4808-a48d-9dabace8d994" providerId="ADAL" clId="{47A9600E-399B-45B7-A86F-F0C2F7A1DFDF}" dt="2019-12-02T21:45:41.372" v="307" actId="478"/>
          <ac:cxnSpMkLst>
            <pc:docMk/>
            <pc:sldMk cId="2671538000" sldId="297"/>
            <ac:cxnSpMk id="54" creationId="{9FB4FCD5-07A9-4250-92C4-F700C79AE875}"/>
          </ac:cxnSpMkLst>
        </pc:cxnChg>
      </pc:sldChg>
      <pc:sldChg chg="modSp">
        <pc:chgData name="Ivy Chipinda" userId="5f5059d2-fa48-4808-a48d-9dabace8d994" providerId="ADAL" clId="{47A9600E-399B-45B7-A86F-F0C2F7A1DFDF}" dt="2019-12-02T20:37:33.468" v="4" actId="1076"/>
        <pc:sldMkLst>
          <pc:docMk/>
          <pc:sldMk cId="1941334745" sldId="319"/>
        </pc:sldMkLst>
        <pc:grpChg chg="mod">
          <ac:chgData name="Ivy Chipinda" userId="5f5059d2-fa48-4808-a48d-9dabace8d994" providerId="ADAL" clId="{47A9600E-399B-45B7-A86F-F0C2F7A1DFDF}" dt="2019-12-02T20:37:33.468" v="4" actId="1076"/>
          <ac:grpSpMkLst>
            <pc:docMk/>
            <pc:sldMk cId="1941334745" sldId="319"/>
            <ac:grpSpMk id="16" creationId="{80C1EB9A-AFD3-4957-A5D7-2DBCAD03A33A}"/>
          </ac:grpSpMkLst>
        </pc:grpChg>
      </pc:sldChg>
      <pc:sldChg chg="addSp delSp modSp ord">
        <pc:chgData name="Ivy Chipinda" userId="5f5059d2-fa48-4808-a48d-9dabace8d994" providerId="ADAL" clId="{47A9600E-399B-45B7-A86F-F0C2F7A1DFDF}" dt="2019-12-02T22:04:27.942" v="498" actId="1076"/>
        <pc:sldMkLst>
          <pc:docMk/>
          <pc:sldMk cId="1440165673" sldId="320"/>
        </pc:sldMkLst>
        <pc:spChg chg="mod">
          <ac:chgData name="Ivy Chipinda" userId="5f5059d2-fa48-4808-a48d-9dabace8d994" providerId="ADAL" clId="{47A9600E-399B-45B7-A86F-F0C2F7A1DFDF}" dt="2019-12-02T22:04:21.541" v="497" actId="1076"/>
          <ac:spMkLst>
            <pc:docMk/>
            <pc:sldMk cId="1440165673" sldId="320"/>
            <ac:spMk id="11" creationId="{862EF3B6-3CC6-4000-9910-DFB44B9B41B5}"/>
          </ac:spMkLst>
        </pc:spChg>
        <pc:spChg chg="mod">
          <ac:chgData name="Ivy Chipinda" userId="5f5059d2-fa48-4808-a48d-9dabace8d994" providerId="ADAL" clId="{47A9600E-399B-45B7-A86F-F0C2F7A1DFDF}" dt="2019-12-02T20:41:33.233" v="28" actId="1076"/>
          <ac:spMkLst>
            <pc:docMk/>
            <pc:sldMk cId="1440165673" sldId="320"/>
            <ac:spMk id="24" creationId="{F6994DC3-E347-46E9-ADE3-0A6D15120148}"/>
          </ac:spMkLst>
        </pc:spChg>
        <pc:spChg chg="mod">
          <ac:chgData name="Ivy Chipinda" userId="5f5059d2-fa48-4808-a48d-9dabace8d994" providerId="ADAL" clId="{47A9600E-399B-45B7-A86F-F0C2F7A1DFDF}" dt="2019-12-02T22:04:16.754" v="494" actId="1076"/>
          <ac:spMkLst>
            <pc:docMk/>
            <pc:sldMk cId="1440165673" sldId="320"/>
            <ac:spMk id="26" creationId="{784244D8-02DC-4A42-B8B5-0BF6B4ED48F4}"/>
          </ac:spMkLst>
        </pc:spChg>
        <pc:grpChg chg="del mod">
          <ac:chgData name="Ivy Chipinda" userId="5f5059d2-fa48-4808-a48d-9dabace8d994" providerId="ADAL" clId="{47A9600E-399B-45B7-A86F-F0C2F7A1DFDF}" dt="2019-12-02T22:04:02.794" v="489" actId="478"/>
          <ac:grpSpMkLst>
            <pc:docMk/>
            <pc:sldMk cId="1440165673" sldId="320"/>
            <ac:grpSpMk id="14" creationId="{58CF1ED9-4695-42E8-9AAA-E840A77CC2ED}"/>
          </ac:grpSpMkLst>
        </pc:grpChg>
        <pc:grpChg chg="add del">
          <ac:chgData name="Ivy Chipinda" userId="5f5059d2-fa48-4808-a48d-9dabace8d994" providerId="ADAL" clId="{47A9600E-399B-45B7-A86F-F0C2F7A1DFDF}" dt="2019-12-02T22:04:17.795" v="495"/>
          <ac:grpSpMkLst>
            <pc:docMk/>
            <pc:sldMk cId="1440165673" sldId="320"/>
            <ac:grpSpMk id="25" creationId="{23E4035E-8DFF-4AB1-9BFE-41B994358132}"/>
          </ac:grpSpMkLst>
        </pc:grpChg>
        <pc:grpChg chg="add mod">
          <ac:chgData name="Ivy Chipinda" userId="5f5059d2-fa48-4808-a48d-9dabace8d994" providerId="ADAL" clId="{47A9600E-399B-45B7-A86F-F0C2F7A1DFDF}" dt="2019-12-02T22:04:27.942" v="498" actId="1076"/>
          <ac:grpSpMkLst>
            <pc:docMk/>
            <pc:sldMk cId="1440165673" sldId="320"/>
            <ac:grpSpMk id="35" creationId="{B6AD9BE0-2979-41C7-ABD7-5631130C475F}"/>
          </ac:grpSpMkLst>
        </pc:grpChg>
        <pc:picChg chg="mod">
          <ac:chgData name="Ivy Chipinda" userId="5f5059d2-fa48-4808-a48d-9dabace8d994" providerId="ADAL" clId="{47A9600E-399B-45B7-A86F-F0C2F7A1DFDF}" dt="2019-12-02T22:04:09.267" v="492" actId="1076"/>
          <ac:picMkLst>
            <pc:docMk/>
            <pc:sldMk cId="1440165673" sldId="320"/>
            <ac:picMk id="32" creationId="{B989C335-B06F-49BA-A728-2499F93A52D6}"/>
          </ac:picMkLst>
        </pc:picChg>
      </pc:sldChg>
      <pc:sldChg chg="addSp delSp modSp modAnim">
        <pc:chgData name="Ivy Chipinda" userId="5f5059d2-fa48-4808-a48d-9dabace8d994" providerId="ADAL" clId="{47A9600E-399B-45B7-A86F-F0C2F7A1DFDF}" dt="2019-12-02T22:05:39.510" v="507" actId="1076"/>
        <pc:sldMkLst>
          <pc:docMk/>
          <pc:sldMk cId="3827879355" sldId="321"/>
        </pc:sldMkLst>
        <pc:spChg chg="mod">
          <ac:chgData name="Ivy Chipinda" userId="5f5059d2-fa48-4808-a48d-9dabace8d994" providerId="ADAL" clId="{47A9600E-399B-45B7-A86F-F0C2F7A1DFDF}" dt="2019-12-02T21:55:50.933" v="354" actId="1076"/>
          <ac:spMkLst>
            <pc:docMk/>
            <pc:sldMk cId="3827879355" sldId="321"/>
            <ac:spMk id="22" creationId="{C4D6982F-4EF2-4A26-8387-6799B098F8FC}"/>
          </ac:spMkLst>
        </pc:spChg>
        <pc:spChg chg="add mod">
          <ac:chgData name="Ivy Chipinda" userId="5f5059d2-fa48-4808-a48d-9dabace8d994" providerId="ADAL" clId="{47A9600E-399B-45B7-A86F-F0C2F7A1DFDF}" dt="2019-12-02T22:05:35.326" v="506" actId="164"/>
          <ac:spMkLst>
            <pc:docMk/>
            <pc:sldMk cId="3827879355" sldId="321"/>
            <ac:spMk id="28" creationId="{F7F0DB08-7F93-4B90-BF58-54598E579A62}"/>
          </ac:spMkLst>
        </pc:spChg>
        <pc:spChg chg="add mod">
          <ac:chgData name="Ivy Chipinda" userId="5f5059d2-fa48-4808-a48d-9dabace8d994" providerId="ADAL" clId="{47A9600E-399B-45B7-A86F-F0C2F7A1DFDF}" dt="2019-12-02T22:05:35.326" v="506" actId="164"/>
          <ac:spMkLst>
            <pc:docMk/>
            <pc:sldMk cId="3827879355" sldId="321"/>
            <ac:spMk id="29" creationId="{02FCE5AB-271E-4A79-8E39-9C7F9F3BECAA}"/>
          </ac:spMkLst>
        </pc:spChg>
        <pc:grpChg chg="add mod">
          <ac:chgData name="Ivy Chipinda" userId="5f5059d2-fa48-4808-a48d-9dabace8d994" providerId="ADAL" clId="{47A9600E-399B-45B7-A86F-F0C2F7A1DFDF}" dt="2019-12-02T22:05:39.510" v="507" actId="1076"/>
          <ac:grpSpMkLst>
            <pc:docMk/>
            <pc:sldMk cId="3827879355" sldId="321"/>
            <ac:grpSpMk id="4" creationId="{0AF27911-9C46-46BA-A146-19D84A744596}"/>
          </ac:grpSpMkLst>
        </pc:grpChg>
        <pc:grpChg chg="del">
          <ac:chgData name="Ivy Chipinda" userId="5f5059d2-fa48-4808-a48d-9dabace8d994" providerId="ADAL" clId="{47A9600E-399B-45B7-A86F-F0C2F7A1DFDF}" dt="2019-12-02T22:04:37.691" v="499" actId="478"/>
          <ac:grpSpMkLst>
            <pc:docMk/>
            <pc:sldMk cId="3827879355" sldId="321"/>
            <ac:grpSpMk id="18" creationId="{D01B706C-763C-42CA-8FC7-D0C05E9769D3}"/>
          </ac:grpSpMkLst>
        </pc:grpChg>
        <pc:picChg chg="add mod">
          <ac:chgData name="Ivy Chipinda" userId="5f5059d2-fa48-4808-a48d-9dabace8d994" providerId="ADAL" clId="{47A9600E-399B-45B7-A86F-F0C2F7A1DFDF}" dt="2019-12-02T21:55:46.717" v="353" actId="1076"/>
          <ac:picMkLst>
            <pc:docMk/>
            <pc:sldMk cId="3827879355" sldId="321"/>
            <ac:picMk id="27" creationId="{7D050EA7-D70A-4841-BA56-2E29F72CF086}"/>
          </ac:picMkLst>
        </pc:picChg>
        <pc:picChg chg="add mod">
          <ac:chgData name="Ivy Chipinda" userId="5f5059d2-fa48-4808-a48d-9dabace8d994" providerId="ADAL" clId="{47A9600E-399B-45B7-A86F-F0C2F7A1DFDF}" dt="2019-12-02T22:05:35.326" v="506" actId="164"/>
          <ac:picMkLst>
            <pc:docMk/>
            <pc:sldMk cId="3827879355" sldId="321"/>
            <ac:picMk id="30" creationId="{A2F539BC-CD59-4BC9-AE3E-584BE87CD0D9}"/>
          </ac:picMkLst>
        </pc:picChg>
        <pc:picChg chg="add mod">
          <ac:chgData name="Ivy Chipinda" userId="5f5059d2-fa48-4808-a48d-9dabace8d994" providerId="ADAL" clId="{47A9600E-399B-45B7-A86F-F0C2F7A1DFDF}" dt="2019-12-02T22:05:35.326" v="506" actId="164"/>
          <ac:picMkLst>
            <pc:docMk/>
            <pc:sldMk cId="3827879355" sldId="321"/>
            <ac:picMk id="31" creationId="{2E8A8391-F418-4D62-B492-308339DB5F97}"/>
          </ac:picMkLst>
        </pc:picChg>
        <pc:picChg chg="add del mod">
          <ac:chgData name="Ivy Chipinda" userId="5f5059d2-fa48-4808-a48d-9dabace8d994" providerId="ADAL" clId="{47A9600E-399B-45B7-A86F-F0C2F7A1DFDF}" dt="2019-12-02T21:55:09.202" v="347" actId="478"/>
          <ac:picMkLst>
            <pc:docMk/>
            <pc:sldMk cId="3827879355" sldId="321"/>
            <ac:picMk id="1026" creationId="{4A98ED87-E289-4076-AB96-4BB4C616A323}"/>
          </ac:picMkLst>
        </pc:picChg>
        <pc:picChg chg="mod">
          <ac:chgData name="Ivy Chipinda" userId="5f5059d2-fa48-4808-a48d-9dabace8d994" providerId="ADAL" clId="{47A9600E-399B-45B7-A86F-F0C2F7A1DFDF}" dt="2019-12-02T21:55:56.061" v="355" actId="1076"/>
          <ac:picMkLst>
            <pc:docMk/>
            <pc:sldMk cId="3827879355" sldId="321"/>
            <ac:picMk id="4108" creationId="{16344F61-801B-413B-99FB-466304EFEDB4}"/>
          </ac:picMkLst>
        </pc:picChg>
        <pc:picChg chg="del">
          <ac:chgData name="Ivy Chipinda" userId="5f5059d2-fa48-4808-a48d-9dabace8d994" providerId="ADAL" clId="{47A9600E-399B-45B7-A86F-F0C2F7A1DFDF}" dt="2019-12-02T20:38:12.762" v="5" actId="478"/>
          <ac:picMkLst>
            <pc:docMk/>
            <pc:sldMk cId="3827879355" sldId="321"/>
            <ac:picMk id="4116" creationId="{E7694595-26E8-4885-986D-D026632DD924}"/>
          </ac:picMkLst>
        </pc:picChg>
      </pc:sldChg>
      <pc:sldChg chg="addSp">
        <pc:chgData name="Ivy Chipinda" userId="5f5059d2-fa48-4808-a48d-9dabace8d994" providerId="ADAL" clId="{47A9600E-399B-45B7-A86F-F0C2F7A1DFDF}" dt="2019-12-02T21:20:11.930" v="151"/>
        <pc:sldMkLst>
          <pc:docMk/>
          <pc:sldMk cId="4253825094" sldId="326"/>
        </pc:sldMkLst>
        <pc:picChg chg="add">
          <ac:chgData name="Ivy Chipinda" userId="5f5059d2-fa48-4808-a48d-9dabace8d994" providerId="ADAL" clId="{47A9600E-399B-45B7-A86F-F0C2F7A1DFDF}" dt="2019-12-02T21:20:11.930" v="151"/>
          <ac:picMkLst>
            <pc:docMk/>
            <pc:sldMk cId="4253825094" sldId="326"/>
            <ac:picMk id="14" creationId="{54247C6F-4CAF-42AF-9B82-40DAE85E746B}"/>
          </ac:picMkLst>
        </pc:picChg>
      </pc:sldChg>
      <pc:sldChg chg="addSp delSp modSp add delAnim modAnim">
        <pc:chgData name="Ivy Chipinda" userId="5f5059d2-fa48-4808-a48d-9dabace8d994" providerId="ADAL" clId="{47A9600E-399B-45B7-A86F-F0C2F7A1DFDF}" dt="2019-12-02T21:57:14.539" v="399" actId="20577"/>
        <pc:sldMkLst>
          <pc:docMk/>
          <pc:sldMk cId="4152876425" sldId="331"/>
        </pc:sldMkLst>
        <pc:spChg chg="add mod">
          <ac:chgData name="Ivy Chipinda" userId="5f5059d2-fa48-4808-a48d-9dabace8d994" providerId="ADAL" clId="{47A9600E-399B-45B7-A86F-F0C2F7A1DFDF}" dt="2019-12-02T21:38:06.831" v="257" actId="207"/>
          <ac:spMkLst>
            <pc:docMk/>
            <pc:sldMk cId="4152876425" sldId="331"/>
            <ac:spMk id="3" creationId="{74F9F752-126B-40B4-8B66-BAAB79EE58C8}"/>
          </ac:spMkLst>
        </pc:spChg>
        <pc:spChg chg="add mod">
          <ac:chgData name="Ivy Chipinda" userId="5f5059d2-fa48-4808-a48d-9dabace8d994" providerId="ADAL" clId="{47A9600E-399B-45B7-A86F-F0C2F7A1DFDF}" dt="2019-12-02T21:57:14.539" v="399" actId="20577"/>
          <ac:spMkLst>
            <pc:docMk/>
            <pc:sldMk cId="4152876425" sldId="331"/>
            <ac:spMk id="4" creationId="{6E8CD74F-45E1-469E-9ABC-603843B33834}"/>
          </ac:spMkLst>
        </pc:spChg>
        <pc:spChg chg="del">
          <ac:chgData name="Ivy Chipinda" userId="5f5059d2-fa48-4808-a48d-9dabace8d994" providerId="ADAL" clId="{47A9600E-399B-45B7-A86F-F0C2F7A1DFDF}" dt="2019-12-02T21:33:20.531" v="208" actId="478"/>
          <ac:spMkLst>
            <pc:docMk/>
            <pc:sldMk cId="4152876425" sldId="331"/>
            <ac:spMk id="7" creationId="{189FD879-3920-4BF3-8B24-93CEE15DBDAE}"/>
          </ac:spMkLst>
        </pc:spChg>
        <pc:spChg chg="del">
          <ac:chgData name="Ivy Chipinda" userId="5f5059d2-fa48-4808-a48d-9dabace8d994" providerId="ADAL" clId="{47A9600E-399B-45B7-A86F-F0C2F7A1DFDF}" dt="2019-12-02T21:33:34.659" v="214" actId="478"/>
          <ac:spMkLst>
            <pc:docMk/>
            <pc:sldMk cId="4152876425" sldId="331"/>
            <ac:spMk id="11" creationId="{4775BBF8-7C74-47CE-B9D0-CD3A2E257DEB}"/>
          </ac:spMkLst>
        </pc:spChg>
        <pc:spChg chg="del mod">
          <ac:chgData name="Ivy Chipinda" userId="5f5059d2-fa48-4808-a48d-9dabace8d994" providerId="ADAL" clId="{47A9600E-399B-45B7-A86F-F0C2F7A1DFDF}" dt="2019-12-02T21:35:05.410" v="230" actId="478"/>
          <ac:spMkLst>
            <pc:docMk/>
            <pc:sldMk cId="4152876425" sldId="331"/>
            <ac:spMk id="12" creationId="{CD02410B-EC9F-4999-A602-4DE5D8FE18BC}"/>
          </ac:spMkLst>
        </pc:spChg>
        <pc:spChg chg="del mod">
          <ac:chgData name="Ivy Chipinda" userId="5f5059d2-fa48-4808-a48d-9dabace8d994" providerId="ADAL" clId="{47A9600E-399B-45B7-A86F-F0C2F7A1DFDF}" dt="2019-12-02T21:33:36.390" v="215" actId="478"/>
          <ac:spMkLst>
            <pc:docMk/>
            <pc:sldMk cId="4152876425" sldId="331"/>
            <ac:spMk id="15" creationId="{94FC1EE9-E4A2-4D69-B0CA-01D3549EE39E}"/>
          </ac:spMkLst>
        </pc:spChg>
        <pc:spChg chg="del mod">
          <ac:chgData name="Ivy Chipinda" userId="5f5059d2-fa48-4808-a48d-9dabace8d994" providerId="ADAL" clId="{47A9600E-399B-45B7-A86F-F0C2F7A1DFDF}" dt="2019-12-02T21:33:29.627" v="213" actId="478"/>
          <ac:spMkLst>
            <pc:docMk/>
            <pc:sldMk cId="4152876425" sldId="331"/>
            <ac:spMk id="19" creationId="{FFB720C7-AA78-4FE2-9F2D-AE60DD1C620E}"/>
          </ac:spMkLst>
        </pc:spChg>
        <pc:spChg chg="del">
          <ac:chgData name="Ivy Chipinda" userId="5f5059d2-fa48-4808-a48d-9dabace8d994" providerId="ADAL" clId="{47A9600E-399B-45B7-A86F-F0C2F7A1DFDF}" dt="2019-12-02T21:31:32.768" v="188" actId="478"/>
          <ac:spMkLst>
            <pc:docMk/>
            <pc:sldMk cId="4152876425" sldId="331"/>
            <ac:spMk id="21" creationId="{BCA6A2B4-9F3B-4C7A-822B-4388F8EFCB72}"/>
          </ac:spMkLst>
        </pc:spChg>
        <pc:spChg chg="del">
          <ac:chgData name="Ivy Chipinda" userId="5f5059d2-fa48-4808-a48d-9dabace8d994" providerId="ADAL" clId="{47A9600E-399B-45B7-A86F-F0C2F7A1DFDF}" dt="2019-12-02T21:31:31.652" v="187" actId="478"/>
          <ac:spMkLst>
            <pc:docMk/>
            <pc:sldMk cId="4152876425" sldId="331"/>
            <ac:spMk id="22" creationId="{4EC549EC-EAE8-42A7-855B-122C33F05C25}"/>
          </ac:spMkLst>
        </pc:spChg>
        <pc:spChg chg="del">
          <ac:chgData name="Ivy Chipinda" userId="5f5059d2-fa48-4808-a48d-9dabace8d994" providerId="ADAL" clId="{47A9600E-399B-45B7-A86F-F0C2F7A1DFDF}" dt="2019-12-02T21:31:31.652" v="187" actId="478"/>
          <ac:spMkLst>
            <pc:docMk/>
            <pc:sldMk cId="4152876425" sldId="331"/>
            <ac:spMk id="23" creationId="{F17E7E83-D2FD-48E2-8CC0-CA19B0521458}"/>
          </ac:spMkLst>
        </pc:spChg>
        <pc:spChg chg="del">
          <ac:chgData name="Ivy Chipinda" userId="5f5059d2-fa48-4808-a48d-9dabace8d994" providerId="ADAL" clId="{47A9600E-399B-45B7-A86F-F0C2F7A1DFDF}" dt="2019-12-02T21:31:31.652" v="187" actId="478"/>
          <ac:spMkLst>
            <pc:docMk/>
            <pc:sldMk cId="4152876425" sldId="331"/>
            <ac:spMk id="24" creationId="{203E134A-1BE5-46A4-88A9-5EE7965CB327}"/>
          </ac:spMkLst>
        </pc:spChg>
        <pc:spChg chg="del">
          <ac:chgData name="Ivy Chipinda" userId="5f5059d2-fa48-4808-a48d-9dabace8d994" providerId="ADAL" clId="{47A9600E-399B-45B7-A86F-F0C2F7A1DFDF}" dt="2019-12-02T21:31:34.316" v="190" actId="478"/>
          <ac:spMkLst>
            <pc:docMk/>
            <pc:sldMk cId="4152876425" sldId="331"/>
            <ac:spMk id="25" creationId="{8D391F5B-C5DA-4466-827C-C207190EFA46}"/>
          </ac:spMkLst>
        </pc:spChg>
        <pc:spChg chg="del">
          <ac:chgData name="Ivy Chipinda" userId="5f5059d2-fa48-4808-a48d-9dabace8d994" providerId="ADAL" clId="{47A9600E-399B-45B7-A86F-F0C2F7A1DFDF}" dt="2019-12-02T21:31:31.652" v="187" actId="478"/>
          <ac:spMkLst>
            <pc:docMk/>
            <pc:sldMk cId="4152876425" sldId="331"/>
            <ac:spMk id="26" creationId="{CC1C02AC-8914-48A9-8376-A5D025114EC4}"/>
          </ac:spMkLst>
        </pc:spChg>
        <pc:spChg chg="del">
          <ac:chgData name="Ivy Chipinda" userId="5f5059d2-fa48-4808-a48d-9dabace8d994" providerId="ADAL" clId="{47A9600E-399B-45B7-A86F-F0C2F7A1DFDF}" dt="2019-12-02T21:31:31.652" v="187" actId="478"/>
          <ac:spMkLst>
            <pc:docMk/>
            <pc:sldMk cId="4152876425" sldId="331"/>
            <ac:spMk id="27" creationId="{A7CADFAC-F1B9-4B06-ADD5-13D4C200DBA3}"/>
          </ac:spMkLst>
        </pc:spChg>
        <pc:spChg chg="del">
          <ac:chgData name="Ivy Chipinda" userId="5f5059d2-fa48-4808-a48d-9dabace8d994" providerId="ADAL" clId="{47A9600E-399B-45B7-A86F-F0C2F7A1DFDF}" dt="2019-12-02T21:31:35.040" v="191" actId="478"/>
          <ac:spMkLst>
            <pc:docMk/>
            <pc:sldMk cId="4152876425" sldId="331"/>
            <ac:spMk id="28" creationId="{E480D135-108D-4767-A4D9-87905BC724F5}"/>
          </ac:spMkLst>
        </pc:spChg>
        <pc:spChg chg="del mod">
          <ac:chgData name="Ivy Chipinda" userId="5f5059d2-fa48-4808-a48d-9dabace8d994" providerId="ADAL" clId="{47A9600E-399B-45B7-A86F-F0C2F7A1DFDF}" dt="2019-12-02T21:37:15.232" v="244" actId="478"/>
          <ac:spMkLst>
            <pc:docMk/>
            <pc:sldMk cId="4152876425" sldId="331"/>
            <ac:spMk id="32" creationId="{04F3A1AA-56AD-4A39-B3BD-CBDD7ED7F521}"/>
          </ac:spMkLst>
        </pc:spChg>
        <pc:spChg chg="add mod">
          <ac:chgData name="Ivy Chipinda" userId="5f5059d2-fa48-4808-a48d-9dabace8d994" providerId="ADAL" clId="{47A9600E-399B-45B7-A86F-F0C2F7A1DFDF}" dt="2019-12-02T21:38:52.685" v="265" actId="1076"/>
          <ac:spMkLst>
            <pc:docMk/>
            <pc:sldMk cId="4152876425" sldId="331"/>
            <ac:spMk id="34" creationId="{3445E521-A1EA-4113-8763-63A029B68FBC}"/>
          </ac:spMkLst>
        </pc:spChg>
        <pc:spChg chg="add mod">
          <ac:chgData name="Ivy Chipinda" userId="5f5059d2-fa48-4808-a48d-9dabace8d994" providerId="ADAL" clId="{47A9600E-399B-45B7-A86F-F0C2F7A1DFDF}" dt="2019-12-02T21:37:28.518" v="246" actId="1076"/>
          <ac:spMkLst>
            <pc:docMk/>
            <pc:sldMk cId="4152876425" sldId="331"/>
            <ac:spMk id="35" creationId="{D5549165-5EF0-4446-A787-6B8CCA8FE78B}"/>
          </ac:spMkLst>
        </pc:spChg>
        <pc:spChg chg="add mod">
          <ac:chgData name="Ivy Chipinda" userId="5f5059d2-fa48-4808-a48d-9dabace8d994" providerId="ADAL" clId="{47A9600E-399B-45B7-A86F-F0C2F7A1DFDF}" dt="2019-12-02T21:37:38.790" v="248" actId="1076"/>
          <ac:spMkLst>
            <pc:docMk/>
            <pc:sldMk cId="4152876425" sldId="331"/>
            <ac:spMk id="36" creationId="{575C2CE5-9238-422E-A03F-24F4B02257CC}"/>
          </ac:spMkLst>
        </pc:spChg>
        <pc:spChg chg="add mod">
          <ac:chgData name="Ivy Chipinda" userId="5f5059d2-fa48-4808-a48d-9dabace8d994" providerId="ADAL" clId="{47A9600E-399B-45B7-A86F-F0C2F7A1DFDF}" dt="2019-12-02T21:38:27.591" v="260" actId="207"/>
          <ac:spMkLst>
            <pc:docMk/>
            <pc:sldMk cId="4152876425" sldId="331"/>
            <ac:spMk id="37" creationId="{20B0F0D2-0880-417A-BB39-00E5C86103A9}"/>
          </ac:spMkLst>
        </pc:spChg>
        <pc:picChg chg="add del mod modCrop">
          <ac:chgData name="Ivy Chipinda" userId="5f5059d2-fa48-4808-a48d-9dabace8d994" providerId="ADAL" clId="{47A9600E-399B-45B7-A86F-F0C2F7A1DFDF}" dt="2019-12-02T21:38:56.293" v="266" actId="1076"/>
          <ac:picMkLst>
            <pc:docMk/>
            <pc:sldMk cId="4152876425" sldId="331"/>
            <ac:picMk id="14" creationId="{AA98E9B5-0BD6-4072-8360-81DE78531172}"/>
          </ac:picMkLst>
        </pc:picChg>
        <pc:picChg chg="add mod">
          <ac:chgData name="Ivy Chipinda" userId="5f5059d2-fa48-4808-a48d-9dabace8d994" providerId="ADAL" clId="{47A9600E-399B-45B7-A86F-F0C2F7A1DFDF}" dt="2019-12-02T21:37:24.709" v="245" actId="1076"/>
          <ac:picMkLst>
            <pc:docMk/>
            <pc:sldMk cId="4152876425" sldId="331"/>
            <ac:picMk id="33" creationId="{B56F2C74-940C-4B1D-914A-F3AAB6D9E313}"/>
          </ac:picMkLst>
        </pc:picChg>
        <pc:picChg chg="mod">
          <ac:chgData name="Ivy Chipinda" userId="5f5059d2-fa48-4808-a48d-9dabace8d994" providerId="ADAL" clId="{47A9600E-399B-45B7-A86F-F0C2F7A1DFDF}" dt="2019-12-02T21:36:51.317" v="243" actId="1076"/>
          <ac:picMkLst>
            <pc:docMk/>
            <pc:sldMk cId="4152876425" sldId="331"/>
            <ac:picMk id="1026" creationId="{A9435A8C-3D35-4780-A112-2E4FE5F3C095}"/>
          </ac:picMkLst>
        </pc:picChg>
        <pc:cxnChg chg="del mod">
          <ac:chgData name="Ivy Chipinda" userId="5f5059d2-fa48-4808-a48d-9dabace8d994" providerId="ADAL" clId="{47A9600E-399B-45B7-A86F-F0C2F7A1DFDF}" dt="2019-12-02T21:31:31.652" v="187" actId="478"/>
          <ac:cxnSpMkLst>
            <pc:docMk/>
            <pc:sldMk cId="4152876425" sldId="331"/>
            <ac:cxnSpMk id="17" creationId="{37CDCAC5-EA89-4302-816D-08152C1F1F89}"/>
          </ac:cxnSpMkLst>
        </pc:cxnChg>
        <pc:cxnChg chg="del mod">
          <ac:chgData name="Ivy Chipinda" userId="5f5059d2-fa48-4808-a48d-9dabace8d994" providerId="ADAL" clId="{47A9600E-399B-45B7-A86F-F0C2F7A1DFDF}" dt="2019-12-02T21:31:33.584" v="189" actId="478"/>
          <ac:cxnSpMkLst>
            <pc:docMk/>
            <pc:sldMk cId="4152876425" sldId="331"/>
            <ac:cxnSpMk id="18" creationId="{02FDAB6C-BF60-4E5B-B00E-46E67ACE2FBF}"/>
          </ac:cxnSpMkLst>
        </pc:cxnChg>
        <pc:cxnChg chg="del mod">
          <ac:chgData name="Ivy Chipinda" userId="5f5059d2-fa48-4808-a48d-9dabace8d994" providerId="ADAL" clId="{47A9600E-399B-45B7-A86F-F0C2F7A1DFDF}" dt="2019-12-02T21:31:31.652" v="187" actId="478"/>
          <ac:cxnSpMkLst>
            <pc:docMk/>
            <pc:sldMk cId="4152876425" sldId="331"/>
            <ac:cxnSpMk id="20" creationId="{4DB30084-AB50-4BD7-8F55-2DB701B98F7F}"/>
          </ac:cxnSpMkLst>
        </pc:cxnChg>
        <pc:cxnChg chg="del mod">
          <ac:chgData name="Ivy Chipinda" userId="5f5059d2-fa48-4808-a48d-9dabace8d994" providerId="ADAL" clId="{47A9600E-399B-45B7-A86F-F0C2F7A1DFDF}" dt="2019-12-02T21:31:31.652" v="187" actId="478"/>
          <ac:cxnSpMkLst>
            <pc:docMk/>
            <pc:sldMk cId="4152876425" sldId="331"/>
            <ac:cxnSpMk id="29" creationId="{D73485B4-9E1D-48A8-9D96-14FBEF3AF50F}"/>
          </ac:cxnSpMkLst>
        </pc:cxnChg>
        <pc:cxnChg chg="del mod">
          <ac:chgData name="Ivy Chipinda" userId="5f5059d2-fa48-4808-a48d-9dabace8d994" providerId="ADAL" clId="{47A9600E-399B-45B7-A86F-F0C2F7A1DFDF}" dt="2019-12-02T21:31:31.652" v="187" actId="478"/>
          <ac:cxnSpMkLst>
            <pc:docMk/>
            <pc:sldMk cId="4152876425" sldId="331"/>
            <ac:cxnSpMk id="30" creationId="{73C32CC5-2816-48FF-93EB-1DCA42B0B495}"/>
          </ac:cxnSpMkLst>
        </pc:cxnChg>
        <pc:cxnChg chg="del mod">
          <ac:chgData name="Ivy Chipinda" userId="5f5059d2-fa48-4808-a48d-9dabace8d994" providerId="ADAL" clId="{47A9600E-399B-45B7-A86F-F0C2F7A1DFDF}" dt="2019-12-02T21:31:36.031" v="192" actId="478"/>
          <ac:cxnSpMkLst>
            <pc:docMk/>
            <pc:sldMk cId="4152876425" sldId="331"/>
            <ac:cxnSpMk id="31" creationId="{7233E0E2-572D-4337-82FE-758EE0897376}"/>
          </ac:cxnSpMkLst>
        </pc:cxnChg>
      </pc:sldChg>
      <pc:sldChg chg="addSp delSp modSp add delAnim modAnim modNotesTx">
        <pc:chgData name="Ivy Chipinda" userId="5f5059d2-fa48-4808-a48d-9dabace8d994" providerId="ADAL" clId="{47A9600E-399B-45B7-A86F-F0C2F7A1DFDF}" dt="2019-12-02T21:56:52.326" v="378" actId="13926"/>
        <pc:sldMkLst>
          <pc:docMk/>
          <pc:sldMk cId="2179232285" sldId="332"/>
        </pc:sldMkLst>
        <pc:spChg chg="add mod">
          <ac:chgData name="Ivy Chipinda" userId="5f5059d2-fa48-4808-a48d-9dabace8d994" providerId="ADAL" clId="{47A9600E-399B-45B7-A86F-F0C2F7A1DFDF}" dt="2019-12-02T21:56:52.326" v="378" actId="13926"/>
          <ac:spMkLst>
            <pc:docMk/>
            <pc:sldMk cId="2179232285" sldId="332"/>
            <ac:spMk id="3" creationId="{0ADA3DF0-4144-4463-9886-1AF0163A44AF}"/>
          </ac:spMkLst>
        </pc:spChg>
        <pc:spChg chg="mod">
          <ac:chgData name="Ivy Chipinda" userId="5f5059d2-fa48-4808-a48d-9dabace8d994" providerId="ADAL" clId="{47A9600E-399B-45B7-A86F-F0C2F7A1DFDF}" dt="2019-12-02T21:43:38.212" v="299" actId="1076"/>
          <ac:spMkLst>
            <pc:docMk/>
            <pc:sldMk cId="2179232285" sldId="332"/>
            <ac:spMk id="7" creationId="{221707A5-3221-4042-A0E5-8EB9BA2AE64B}"/>
          </ac:spMkLst>
        </pc:spChg>
        <pc:spChg chg="del mod">
          <ac:chgData name="Ivy Chipinda" userId="5f5059d2-fa48-4808-a48d-9dabace8d994" providerId="ADAL" clId="{47A9600E-399B-45B7-A86F-F0C2F7A1DFDF}" dt="2019-12-02T21:40:48.111" v="287" actId="478"/>
          <ac:spMkLst>
            <pc:docMk/>
            <pc:sldMk cId="2179232285" sldId="332"/>
            <ac:spMk id="11" creationId="{239B56B2-7E66-4FEC-B6EE-B695B4BE4928}"/>
          </ac:spMkLst>
        </pc:spChg>
        <pc:spChg chg="del">
          <ac:chgData name="Ivy Chipinda" userId="5f5059d2-fa48-4808-a48d-9dabace8d994" providerId="ADAL" clId="{47A9600E-399B-45B7-A86F-F0C2F7A1DFDF}" dt="2019-12-02T21:40:57.523" v="291" actId="478"/>
          <ac:spMkLst>
            <pc:docMk/>
            <pc:sldMk cId="2179232285" sldId="332"/>
            <ac:spMk id="12" creationId="{CD02410B-EC9F-4999-A602-4DE5D8FE18BC}"/>
          </ac:spMkLst>
        </pc:spChg>
        <pc:spChg chg="del mod">
          <ac:chgData name="Ivy Chipinda" userId="5f5059d2-fa48-4808-a48d-9dabace8d994" providerId="ADAL" clId="{47A9600E-399B-45B7-A86F-F0C2F7A1DFDF}" dt="2019-12-02T21:40:53.077" v="289" actId="478"/>
          <ac:spMkLst>
            <pc:docMk/>
            <pc:sldMk cId="2179232285" sldId="332"/>
            <ac:spMk id="15" creationId="{00605FD6-991C-4351-8D05-1CE5083347D5}"/>
          </ac:spMkLst>
        </pc:spChg>
        <pc:spChg chg="del">
          <ac:chgData name="Ivy Chipinda" userId="5f5059d2-fa48-4808-a48d-9dabace8d994" providerId="ADAL" clId="{47A9600E-399B-45B7-A86F-F0C2F7A1DFDF}" dt="2019-12-02T21:41:32.145" v="298" actId="478"/>
          <ac:spMkLst>
            <pc:docMk/>
            <pc:sldMk cId="2179232285" sldId="332"/>
            <ac:spMk id="19" creationId="{AFFE4CCE-0CCB-4612-8223-4A52AF644F27}"/>
          </ac:spMkLst>
        </pc:spChg>
        <pc:spChg chg="del mod">
          <ac:chgData name="Ivy Chipinda" userId="5f5059d2-fa48-4808-a48d-9dabace8d994" providerId="ADAL" clId="{47A9600E-399B-45B7-A86F-F0C2F7A1DFDF}" dt="2019-12-02T21:41:25.498" v="296" actId="478"/>
          <ac:spMkLst>
            <pc:docMk/>
            <pc:sldMk cId="2179232285" sldId="332"/>
            <ac:spMk id="20" creationId="{5ADF76FB-2009-4A36-8743-BD8D3EDF2F69}"/>
          </ac:spMkLst>
        </pc:spChg>
        <pc:spChg chg="del">
          <ac:chgData name="Ivy Chipinda" userId="5f5059d2-fa48-4808-a48d-9dabace8d994" providerId="ADAL" clId="{47A9600E-399B-45B7-A86F-F0C2F7A1DFDF}" dt="2019-12-02T21:41:21.306" v="294" actId="478"/>
          <ac:spMkLst>
            <pc:docMk/>
            <pc:sldMk cId="2179232285" sldId="332"/>
            <ac:spMk id="21" creationId="{68EE6C49-80DC-495D-9CE1-934D8D8B0675}"/>
          </ac:spMkLst>
        </pc:spChg>
        <pc:spChg chg="del">
          <ac:chgData name="Ivy Chipinda" userId="5f5059d2-fa48-4808-a48d-9dabace8d994" providerId="ADAL" clId="{47A9600E-399B-45B7-A86F-F0C2F7A1DFDF}" dt="2019-12-02T21:41:25.498" v="296" actId="478"/>
          <ac:spMkLst>
            <pc:docMk/>
            <pc:sldMk cId="2179232285" sldId="332"/>
            <ac:spMk id="22" creationId="{8D9408FA-998E-49D2-869C-028477413FE4}"/>
          </ac:spMkLst>
        </pc:spChg>
        <pc:spChg chg="del">
          <ac:chgData name="Ivy Chipinda" userId="5f5059d2-fa48-4808-a48d-9dabace8d994" providerId="ADAL" clId="{47A9600E-399B-45B7-A86F-F0C2F7A1DFDF}" dt="2019-12-02T21:41:32.145" v="298" actId="478"/>
          <ac:spMkLst>
            <pc:docMk/>
            <pc:sldMk cId="2179232285" sldId="332"/>
            <ac:spMk id="23" creationId="{FCB14F26-7E7A-45C2-B639-23621DCAB039}"/>
          </ac:spMkLst>
        </pc:spChg>
        <pc:spChg chg="del">
          <ac:chgData name="Ivy Chipinda" userId="5f5059d2-fa48-4808-a48d-9dabace8d994" providerId="ADAL" clId="{47A9600E-399B-45B7-A86F-F0C2F7A1DFDF}" dt="2019-12-02T21:41:25.498" v="296" actId="478"/>
          <ac:spMkLst>
            <pc:docMk/>
            <pc:sldMk cId="2179232285" sldId="332"/>
            <ac:spMk id="24" creationId="{1F7A26B7-3912-4027-867F-EE8A91A8AE8D}"/>
          </ac:spMkLst>
        </pc:spChg>
        <pc:spChg chg="del">
          <ac:chgData name="Ivy Chipinda" userId="5f5059d2-fa48-4808-a48d-9dabace8d994" providerId="ADAL" clId="{47A9600E-399B-45B7-A86F-F0C2F7A1DFDF}" dt="2019-12-02T21:41:25.498" v="296" actId="478"/>
          <ac:spMkLst>
            <pc:docMk/>
            <pc:sldMk cId="2179232285" sldId="332"/>
            <ac:spMk id="25" creationId="{ECA67FF5-6657-462F-823F-6761723BC561}"/>
          </ac:spMkLst>
        </pc:spChg>
        <pc:spChg chg="del">
          <ac:chgData name="Ivy Chipinda" userId="5f5059d2-fa48-4808-a48d-9dabace8d994" providerId="ADAL" clId="{47A9600E-399B-45B7-A86F-F0C2F7A1DFDF}" dt="2019-12-02T21:41:32.145" v="298" actId="478"/>
          <ac:spMkLst>
            <pc:docMk/>
            <pc:sldMk cId="2179232285" sldId="332"/>
            <ac:spMk id="26" creationId="{ED10F079-A7B4-4548-8455-9338E4A113C3}"/>
          </ac:spMkLst>
        </pc:spChg>
        <pc:spChg chg="add">
          <ac:chgData name="Ivy Chipinda" userId="5f5059d2-fa48-4808-a48d-9dabace8d994" providerId="ADAL" clId="{47A9600E-399B-45B7-A86F-F0C2F7A1DFDF}" dt="2019-12-02T21:41:16.981" v="293"/>
          <ac:spMkLst>
            <pc:docMk/>
            <pc:sldMk cId="2179232285" sldId="332"/>
            <ac:spMk id="32" creationId="{9399EEC3-EFFE-4093-8552-9961D578056F}"/>
          </ac:spMkLst>
        </pc:spChg>
        <pc:picChg chg="del">
          <ac:chgData name="Ivy Chipinda" userId="5f5059d2-fa48-4808-a48d-9dabace8d994" providerId="ADAL" clId="{47A9600E-399B-45B7-A86F-F0C2F7A1DFDF}" dt="2019-12-02T21:40:58.195" v="292" actId="478"/>
          <ac:picMkLst>
            <pc:docMk/>
            <pc:sldMk cId="2179232285" sldId="332"/>
            <ac:picMk id="14" creationId="{AA98E9B5-0BD6-4072-8360-81DE78531172}"/>
          </ac:picMkLst>
        </pc:picChg>
        <pc:picChg chg="add">
          <ac:chgData name="Ivy Chipinda" userId="5f5059d2-fa48-4808-a48d-9dabace8d994" providerId="ADAL" clId="{47A9600E-399B-45B7-A86F-F0C2F7A1DFDF}" dt="2019-12-02T21:41:16.981" v="293"/>
          <ac:picMkLst>
            <pc:docMk/>
            <pc:sldMk cId="2179232285" sldId="332"/>
            <ac:picMk id="30" creationId="{EBCCAE1A-E485-497E-A29F-11B2BE94C17C}"/>
          </ac:picMkLst>
        </pc:picChg>
        <pc:picChg chg="add">
          <ac:chgData name="Ivy Chipinda" userId="5f5059d2-fa48-4808-a48d-9dabace8d994" providerId="ADAL" clId="{47A9600E-399B-45B7-A86F-F0C2F7A1DFDF}" dt="2019-12-02T21:41:16.981" v="293"/>
          <ac:picMkLst>
            <pc:docMk/>
            <pc:sldMk cId="2179232285" sldId="332"/>
            <ac:picMk id="31" creationId="{93F318BE-892F-4731-8A0E-496936C96972}"/>
          </ac:picMkLst>
        </pc:picChg>
        <pc:picChg chg="del">
          <ac:chgData name="Ivy Chipinda" userId="5f5059d2-fa48-4808-a48d-9dabace8d994" providerId="ADAL" clId="{47A9600E-399B-45B7-A86F-F0C2F7A1DFDF}" dt="2019-12-02T21:40:56.703" v="290" actId="478"/>
          <ac:picMkLst>
            <pc:docMk/>
            <pc:sldMk cId="2179232285" sldId="332"/>
            <ac:picMk id="1026" creationId="{A9435A8C-3D35-4780-A112-2E4FE5F3C095}"/>
          </ac:picMkLst>
        </pc:picChg>
        <pc:cxnChg chg="del mod">
          <ac:chgData name="Ivy Chipinda" userId="5f5059d2-fa48-4808-a48d-9dabace8d994" providerId="ADAL" clId="{47A9600E-399B-45B7-A86F-F0C2F7A1DFDF}" dt="2019-12-02T21:41:25.498" v="296" actId="478"/>
          <ac:cxnSpMkLst>
            <pc:docMk/>
            <pc:sldMk cId="2179232285" sldId="332"/>
            <ac:cxnSpMk id="16" creationId="{328DBC98-EAEA-433C-99FC-DEEE9BB9D4CD}"/>
          </ac:cxnSpMkLst>
        </pc:cxnChg>
        <pc:cxnChg chg="del mod">
          <ac:chgData name="Ivy Chipinda" userId="5f5059d2-fa48-4808-a48d-9dabace8d994" providerId="ADAL" clId="{47A9600E-399B-45B7-A86F-F0C2F7A1DFDF}" dt="2019-12-02T21:41:29.059" v="297" actId="478"/>
          <ac:cxnSpMkLst>
            <pc:docMk/>
            <pc:sldMk cId="2179232285" sldId="332"/>
            <ac:cxnSpMk id="17" creationId="{0B8A7756-072A-4DCB-A41B-E9CC992EE67D}"/>
          </ac:cxnSpMkLst>
        </pc:cxnChg>
        <pc:cxnChg chg="del mod">
          <ac:chgData name="Ivy Chipinda" userId="5f5059d2-fa48-4808-a48d-9dabace8d994" providerId="ADAL" clId="{47A9600E-399B-45B7-A86F-F0C2F7A1DFDF}" dt="2019-12-02T21:41:25.498" v="296" actId="478"/>
          <ac:cxnSpMkLst>
            <pc:docMk/>
            <pc:sldMk cId="2179232285" sldId="332"/>
            <ac:cxnSpMk id="18" creationId="{7BAB05BA-042E-439E-9F2C-1A5EA464C073}"/>
          </ac:cxnSpMkLst>
        </pc:cxnChg>
        <pc:cxnChg chg="del mod">
          <ac:chgData name="Ivy Chipinda" userId="5f5059d2-fa48-4808-a48d-9dabace8d994" providerId="ADAL" clId="{47A9600E-399B-45B7-A86F-F0C2F7A1DFDF}" dt="2019-12-02T21:41:25.498" v="296" actId="478"/>
          <ac:cxnSpMkLst>
            <pc:docMk/>
            <pc:sldMk cId="2179232285" sldId="332"/>
            <ac:cxnSpMk id="27" creationId="{E1935771-BF8A-4038-B6B6-186C9ED6B653}"/>
          </ac:cxnSpMkLst>
        </pc:cxnChg>
        <pc:cxnChg chg="del mod">
          <ac:chgData name="Ivy Chipinda" userId="5f5059d2-fa48-4808-a48d-9dabace8d994" providerId="ADAL" clId="{47A9600E-399B-45B7-A86F-F0C2F7A1DFDF}" dt="2019-12-02T21:41:25.498" v="296" actId="478"/>
          <ac:cxnSpMkLst>
            <pc:docMk/>
            <pc:sldMk cId="2179232285" sldId="332"/>
            <ac:cxnSpMk id="28" creationId="{2D24C5AA-389E-407E-9B4E-D074304054DB}"/>
          </ac:cxnSpMkLst>
        </pc:cxnChg>
        <pc:cxnChg chg="del mod">
          <ac:chgData name="Ivy Chipinda" userId="5f5059d2-fa48-4808-a48d-9dabace8d994" providerId="ADAL" clId="{47A9600E-399B-45B7-A86F-F0C2F7A1DFDF}" dt="2019-12-02T21:41:29.059" v="297" actId="478"/>
          <ac:cxnSpMkLst>
            <pc:docMk/>
            <pc:sldMk cId="2179232285" sldId="332"/>
            <ac:cxnSpMk id="29" creationId="{ED8A16CE-050B-46B7-88FE-B4C96B5840DC}"/>
          </ac:cxnSpMkLst>
        </pc:cxnChg>
      </pc:sldChg>
      <pc:sldChg chg="addSp delSp modSp add delAnim modAnim">
        <pc:chgData name="Ivy Chipinda" userId="5f5059d2-fa48-4808-a48d-9dabace8d994" providerId="ADAL" clId="{47A9600E-399B-45B7-A86F-F0C2F7A1DFDF}" dt="2019-12-02T21:59:13.037" v="446"/>
        <pc:sldMkLst>
          <pc:docMk/>
          <pc:sldMk cId="934349216" sldId="335"/>
        </pc:sldMkLst>
        <pc:spChg chg="mod">
          <ac:chgData name="Ivy Chipinda" userId="5f5059d2-fa48-4808-a48d-9dabace8d994" providerId="ADAL" clId="{47A9600E-399B-45B7-A86F-F0C2F7A1DFDF}" dt="2019-12-02T21:58:29.706" v="433" actId="20577"/>
          <ac:spMkLst>
            <pc:docMk/>
            <pc:sldMk cId="934349216" sldId="335"/>
            <ac:spMk id="3" creationId="{621CFE3B-3822-4C82-86DD-005AC8BE9102}"/>
          </ac:spMkLst>
        </pc:spChg>
        <pc:spChg chg="mod">
          <ac:chgData name="Ivy Chipinda" userId="5f5059d2-fa48-4808-a48d-9dabace8d994" providerId="ADAL" clId="{47A9600E-399B-45B7-A86F-F0C2F7A1DFDF}" dt="2019-12-02T21:58:38.592" v="439" actId="20577"/>
          <ac:spMkLst>
            <pc:docMk/>
            <pc:sldMk cId="934349216" sldId="335"/>
            <ac:spMk id="7" creationId="{D55C9824-9A65-4C21-9ACA-12B1561F17C6}"/>
          </ac:spMkLst>
        </pc:spChg>
        <pc:spChg chg="mod">
          <ac:chgData name="Ivy Chipinda" userId="5f5059d2-fa48-4808-a48d-9dabace8d994" providerId="ADAL" clId="{47A9600E-399B-45B7-A86F-F0C2F7A1DFDF}" dt="2019-12-02T21:57:54.318" v="428" actId="20577"/>
          <ac:spMkLst>
            <pc:docMk/>
            <pc:sldMk cId="934349216" sldId="335"/>
            <ac:spMk id="10" creationId="{7F063318-076A-43EB-A01F-37ABB1EFCFB3}"/>
          </ac:spMkLst>
        </pc:spChg>
        <pc:spChg chg="del">
          <ac:chgData name="Ivy Chipinda" userId="5f5059d2-fa48-4808-a48d-9dabace8d994" providerId="ADAL" clId="{47A9600E-399B-45B7-A86F-F0C2F7A1DFDF}" dt="2019-12-02T21:58:48.728" v="441" actId="478"/>
          <ac:spMkLst>
            <pc:docMk/>
            <pc:sldMk cId="934349216" sldId="335"/>
            <ac:spMk id="36" creationId="{D827A9D4-30E9-453A-8714-450A5F0B4201}"/>
          </ac:spMkLst>
        </pc:spChg>
        <pc:picChg chg="add">
          <ac:chgData name="Ivy Chipinda" userId="5f5059d2-fa48-4808-a48d-9dabace8d994" providerId="ADAL" clId="{47A9600E-399B-45B7-A86F-F0C2F7A1DFDF}" dt="2019-12-02T21:59:13.037" v="446"/>
          <ac:picMkLst>
            <pc:docMk/>
            <pc:sldMk cId="934349216" sldId="335"/>
            <ac:picMk id="14" creationId="{834BBFE1-BCF3-4DFB-82C3-604A09C52A33}"/>
          </ac:picMkLst>
        </pc:picChg>
        <pc:picChg chg="del">
          <ac:chgData name="Ivy Chipinda" userId="5f5059d2-fa48-4808-a48d-9dabace8d994" providerId="ADAL" clId="{47A9600E-399B-45B7-A86F-F0C2F7A1DFDF}" dt="2019-12-02T21:58:50.698" v="442" actId="478"/>
          <ac:picMkLst>
            <pc:docMk/>
            <pc:sldMk cId="934349216" sldId="335"/>
            <ac:picMk id="34" creationId="{0909A730-286D-4FC3-A897-DBE8D9909881}"/>
          </ac:picMkLst>
        </pc:picChg>
        <pc:picChg chg="del">
          <ac:chgData name="Ivy Chipinda" userId="5f5059d2-fa48-4808-a48d-9dabace8d994" providerId="ADAL" clId="{47A9600E-399B-45B7-A86F-F0C2F7A1DFDF}" dt="2019-12-02T21:58:46.594" v="440" actId="478"/>
          <ac:picMkLst>
            <pc:docMk/>
            <pc:sldMk cId="934349216" sldId="335"/>
            <ac:picMk id="35" creationId="{69BABD74-5E8E-44C7-80B3-F4D29360C506}"/>
          </ac:picMkLst>
        </pc:picChg>
      </pc:sldChg>
    </pc:docChg>
  </pc:docChgLst>
  <pc:docChgLst>
    <pc:chgData name="Bridget Pertzsch" userId="1c66dc19-b3cb-4ff0-a676-b40f512b7fb6" providerId="ADAL" clId="{95D43524-A32C-458E-9DCF-ED14064B4CCB}"/>
    <pc:docChg chg="undo custSel modSld">
      <pc:chgData name="Bridget Pertzsch" userId="1c66dc19-b3cb-4ff0-a676-b40f512b7fb6" providerId="ADAL" clId="{95D43524-A32C-458E-9DCF-ED14064B4CCB}" dt="2019-12-04T03:25:51.979" v="1012"/>
      <pc:docMkLst>
        <pc:docMk/>
      </pc:docMkLst>
      <pc:sldChg chg="modSp modNotesTx">
        <pc:chgData name="Bridget Pertzsch" userId="1c66dc19-b3cb-4ff0-a676-b40f512b7fb6" providerId="ADAL" clId="{95D43524-A32C-458E-9DCF-ED14064B4CCB}" dt="2019-12-04T03:23:10.702" v="995" actId="6549"/>
        <pc:sldMkLst>
          <pc:docMk/>
          <pc:sldMk cId="2777138561" sldId="269"/>
        </pc:sldMkLst>
        <pc:spChg chg="mod">
          <ac:chgData name="Bridget Pertzsch" userId="1c66dc19-b3cb-4ff0-a676-b40f512b7fb6" providerId="ADAL" clId="{95D43524-A32C-458E-9DCF-ED14064B4CCB}" dt="2019-12-04T03:05:28.724" v="885" actId="208"/>
          <ac:spMkLst>
            <pc:docMk/>
            <pc:sldMk cId="2777138561" sldId="269"/>
            <ac:spMk id="8" creationId="{0550FB51-78CE-4D86-A407-792A306CE91A}"/>
          </ac:spMkLst>
        </pc:spChg>
        <pc:spChg chg="mod">
          <ac:chgData name="Bridget Pertzsch" userId="1c66dc19-b3cb-4ff0-a676-b40f512b7fb6" providerId="ADAL" clId="{95D43524-A32C-458E-9DCF-ED14064B4CCB}" dt="2019-12-04T02:11:23.240" v="124" actId="1076"/>
          <ac:spMkLst>
            <pc:docMk/>
            <pc:sldMk cId="2777138561" sldId="269"/>
            <ac:spMk id="34" creationId="{FB3094E3-E6C4-4017-B938-BA4BC9A6FCEC}"/>
          </ac:spMkLst>
        </pc:spChg>
        <pc:spChg chg="mod">
          <ac:chgData name="Bridget Pertzsch" userId="1c66dc19-b3cb-4ff0-a676-b40f512b7fb6" providerId="ADAL" clId="{95D43524-A32C-458E-9DCF-ED14064B4CCB}" dt="2019-12-04T02:11:34.066" v="125" actId="1076"/>
          <ac:spMkLst>
            <pc:docMk/>
            <pc:sldMk cId="2777138561" sldId="269"/>
            <ac:spMk id="43" creationId="{A3EB555D-5DB7-4146-B244-D93632C71B8E}"/>
          </ac:spMkLst>
        </pc:spChg>
        <pc:spChg chg="mod">
          <ac:chgData name="Bridget Pertzsch" userId="1c66dc19-b3cb-4ff0-a676-b40f512b7fb6" providerId="ADAL" clId="{95D43524-A32C-458E-9DCF-ED14064B4CCB}" dt="2019-12-04T03:05:34.739" v="886" actId="207"/>
          <ac:spMkLst>
            <pc:docMk/>
            <pc:sldMk cId="2777138561" sldId="269"/>
            <ac:spMk id="44" creationId="{E13A3EE6-5A2A-4D52-BBF5-39351CA6BD74}"/>
          </ac:spMkLst>
        </pc:spChg>
        <pc:spChg chg="mod">
          <ac:chgData name="Bridget Pertzsch" userId="1c66dc19-b3cb-4ff0-a676-b40f512b7fb6" providerId="ADAL" clId="{95D43524-A32C-458E-9DCF-ED14064B4CCB}" dt="2019-12-04T02:11:41.706" v="126" actId="1076"/>
          <ac:spMkLst>
            <pc:docMk/>
            <pc:sldMk cId="2777138561" sldId="269"/>
            <ac:spMk id="45" creationId="{000D6EB9-AC14-4B1A-BBF7-6CDA0BA342E3}"/>
          </ac:spMkLst>
        </pc:spChg>
        <pc:cxnChg chg="mod">
          <ac:chgData name="Bridget Pertzsch" userId="1c66dc19-b3cb-4ff0-a676-b40f512b7fb6" providerId="ADAL" clId="{95D43524-A32C-458E-9DCF-ED14064B4CCB}" dt="2019-12-04T02:10:58.843" v="119" actId="14100"/>
          <ac:cxnSpMkLst>
            <pc:docMk/>
            <pc:sldMk cId="2777138561" sldId="269"/>
            <ac:cxnSpMk id="36" creationId="{46DADC1C-6314-4CC7-9881-429F7E8FE43E}"/>
          </ac:cxnSpMkLst>
        </pc:cxnChg>
        <pc:cxnChg chg="mod">
          <ac:chgData name="Bridget Pertzsch" userId="1c66dc19-b3cb-4ff0-a676-b40f512b7fb6" providerId="ADAL" clId="{95D43524-A32C-458E-9DCF-ED14064B4CCB}" dt="2019-12-04T02:10:19.420" v="114" actId="14100"/>
          <ac:cxnSpMkLst>
            <pc:docMk/>
            <pc:sldMk cId="2777138561" sldId="269"/>
            <ac:cxnSpMk id="39" creationId="{94679908-B91C-47A9-AD43-86C060BBA7C6}"/>
          </ac:cxnSpMkLst>
        </pc:cxnChg>
        <pc:cxnChg chg="mod">
          <ac:chgData name="Bridget Pertzsch" userId="1c66dc19-b3cb-4ff0-a676-b40f512b7fb6" providerId="ADAL" clId="{95D43524-A32C-458E-9DCF-ED14064B4CCB}" dt="2019-12-04T03:05:25.273" v="884" actId="208"/>
          <ac:cxnSpMkLst>
            <pc:docMk/>
            <pc:sldMk cId="2777138561" sldId="269"/>
            <ac:cxnSpMk id="42" creationId="{B17C00A2-2DFE-4708-B662-0A6174D4216F}"/>
          </ac:cxnSpMkLst>
        </pc:cxnChg>
      </pc:sldChg>
      <pc:sldChg chg="modAnim">
        <pc:chgData name="Bridget Pertzsch" userId="1c66dc19-b3cb-4ff0-a676-b40f512b7fb6" providerId="ADAL" clId="{95D43524-A32C-458E-9DCF-ED14064B4CCB}" dt="2019-12-04T02:52:17.362" v="764"/>
        <pc:sldMkLst>
          <pc:docMk/>
          <pc:sldMk cId="1670272459" sldId="275"/>
        </pc:sldMkLst>
      </pc:sldChg>
      <pc:sldChg chg="modSp">
        <pc:chgData name="Bridget Pertzsch" userId="1c66dc19-b3cb-4ff0-a676-b40f512b7fb6" providerId="ADAL" clId="{95D43524-A32C-458E-9DCF-ED14064B4CCB}" dt="2019-12-04T03:04:29.216" v="881" actId="208"/>
        <pc:sldMkLst>
          <pc:docMk/>
          <pc:sldMk cId="4151571382" sldId="277"/>
        </pc:sldMkLst>
        <pc:spChg chg="mod">
          <ac:chgData name="Bridget Pertzsch" userId="1c66dc19-b3cb-4ff0-a676-b40f512b7fb6" providerId="ADAL" clId="{95D43524-A32C-458E-9DCF-ED14064B4CCB}" dt="2019-12-04T03:04:29.216" v="881" actId="208"/>
          <ac:spMkLst>
            <pc:docMk/>
            <pc:sldMk cId="4151571382" sldId="277"/>
            <ac:spMk id="14" creationId="{E0324F99-91A1-4329-831E-9B89C7215169}"/>
          </ac:spMkLst>
        </pc:spChg>
      </pc:sldChg>
      <pc:sldChg chg="modSp">
        <pc:chgData name="Bridget Pertzsch" userId="1c66dc19-b3cb-4ff0-a676-b40f512b7fb6" providerId="ADAL" clId="{95D43524-A32C-458E-9DCF-ED14064B4CCB}" dt="2019-12-04T03:04:35.638" v="882" actId="208"/>
        <pc:sldMkLst>
          <pc:docMk/>
          <pc:sldMk cId="2405316380" sldId="278"/>
        </pc:sldMkLst>
        <pc:spChg chg="mod">
          <ac:chgData name="Bridget Pertzsch" userId="1c66dc19-b3cb-4ff0-a676-b40f512b7fb6" providerId="ADAL" clId="{95D43524-A32C-458E-9DCF-ED14064B4CCB}" dt="2019-12-04T03:04:35.638" v="882" actId="208"/>
          <ac:spMkLst>
            <pc:docMk/>
            <pc:sldMk cId="2405316380" sldId="278"/>
            <ac:spMk id="12" creationId="{E7C7C715-D2FE-4097-A402-32D72D47898B}"/>
          </ac:spMkLst>
        </pc:spChg>
      </pc:sldChg>
      <pc:sldChg chg="modSp">
        <pc:chgData name="Bridget Pertzsch" userId="1c66dc19-b3cb-4ff0-a676-b40f512b7fb6" providerId="ADAL" clId="{95D43524-A32C-458E-9DCF-ED14064B4CCB}" dt="2019-12-04T03:04:17.267" v="880" actId="208"/>
        <pc:sldMkLst>
          <pc:docMk/>
          <pc:sldMk cId="2769955365" sldId="279"/>
        </pc:sldMkLst>
        <pc:spChg chg="mod">
          <ac:chgData name="Bridget Pertzsch" userId="1c66dc19-b3cb-4ff0-a676-b40f512b7fb6" providerId="ADAL" clId="{95D43524-A32C-458E-9DCF-ED14064B4CCB}" dt="2019-12-04T03:04:17.267" v="880" actId="208"/>
          <ac:spMkLst>
            <pc:docMk/>
            <pc:sldMk cId="2769955365" sldId="279"/>
            <ac:spMk id="6" creationId="{A6BD6648-5F5C-47FE-9697-8DF9F5DCC70F}"/>
          </ac:spMkLst>
        </pc:spChg>
      </pc:sldChg>
      <pc:sldChg chg="addSp delSp modSp modAnim">
        <pc:chgData name="Bridget Pertzsch" userId="1c66dc19-b3cb-4ff0-a676-b40f512b7fb6" providerId="ADAL" clId="{95D43524-A32C-458E-9DCF-ED14064B4CCB}" dt="2019-12-04T03:18:15.838" v="990"/>
        <pc:sldMkLst>
          <pc:docMk/>
          <pc:sldMk cId="2774834833" sldId="281"/>
        </pc:sldMkLst>
        <pc:spChg chg="mod">
          <ac:chgData name="Bridget Pertzsch" userId="1c66dc19-b3cb-4ff0-a676-b40f512b7fb6" providerId="ADAL" clId="{95D43524-A32C-458E-9DCF-ED14064B4CCB}" dt="2019-12-04T02:04:19.671" v="41" actId="1076"/>
          <ac:spMkLst>
            <pc:docMk/>
            <pc:sldMk cId="2774834833" sldId="281"/>
            <ac:spMk id="2" creationId="{7CE205CF-C26C-4F4C-9E64-A8A557CC786E}"/>
          </ac:spMkLst>
        </pc:spChg>
        <pc:spChg chg="mod topLvl">
          <ac:chgData name="Bridget Pertzsch" userId="1c66dc19-b3cb-4ff0-a676-b40f512b7fb6" providerId="ADAL" clId="{95D43524-A32C-458E-9DCF-ED14064B4CCB}" dt="2019-12-04T02:00:46.417" v="12" actId="164"/>
          <ac:spMkLst>
            <pc:docMk/>
            <pc:sldMk cId="2774834833" sldId="281"/>
            <ac:spMk id="45" creationId="{63F3A440-5DCF-471B-A61C-7E1BEB9F84A3}"/>
          </ac:spMkLst>
        </pc:spChg>
        <pc:spChg chg="mod topLvl">
          <ac:chgData name="Bridget Pertzsch" userId="1c66dc19-b3cb-4ff0-a676-b40f512b7fb6" providerId="ADAL" clId="{95D43524-A32C-458E-9DCF-ED14064B4CCB}" dt="2019-12-04T02:00:46.417" v="12" actId="164"/>
          <ac:spMkLst>
            <pc:docMk/>
            <pc:sldMk cId="2774834833" sldId="281"/>
            <ac:spMk id="50" creationId="{85FA24B6-D9C9-4C7E-9B44-0B16FA565A63}"/>
          </ac:spMkLst>
        </pc:spChg>
        <pc:spChg chg="mod topLvl">
          <ac:chgData name="Bridget Pertzsch" userId="1c66dc19-b3cb-4ff0-a676-b40f512b7fb6" providerId="ADAL" clId="{95D43524-A32C-458E-9DCF-ED14064B4CCB}" dt="2019-12-04T02:00:46.417" v="12" actId="164"/>
          <ac:spMkLst>
            <pc:docMk/>
            <pc:sldMk cId="2774834833" sldId="281"/>
            <ac:spMk id="51" creationId="{A3235192-4338-405A-9C13-629E14D8C029}"/>
          </ac:spMkLst>
        </pc:spChg>
        <pc:spChg chg="mod topLvl">
          <ac:chgData name="Bridget Pertzsch" userId="1c66dc19-b3cb-4ff0-a676-b40f512b7fb6" providerId="ADAL" clId="{95D43524-A32C-458E-9DCF-ED14064B4CCB}" dt="2019-12-04T02:02:47.401" v="30" actId="165"/>
          <ac:spMkLst>
            <pc:docMk/>
            <pc:sldMk cId="2774834833" sldId="281"/>
            <ac:spMk id="54" creationId="{3CBA3817-6D1F-4F48-A066-CFFE41A65349}"/>
          </ac:spMkLst>
        </pc:spChg>
        <pc:grpChg chg="add mod topLvl">
          <ac:chgData name="Bridget Pertzsch" userId="1c66dc19-b3cb-4ff0-a676-b40f512b7fb6" providerId="ADAL" clId="{95D43524-A32C-458E-9DCF-ED14064B4CCB}" dt="2019-12-04T02:02:47.401" v="30" actId="165"/>
          <ac:grpSpMkLst>
            <pc:docMk/>
            <pc:sldMk cId="2774834833" sldId="281"/>
            <ac:grpSpMk id="3" creationId="{A1D9BA98-5B69-44F2-AE18-7DD98390DDA2}"/>
          </ac:grpSpMkLst>
        </pc:grpChg>
        <pc:grpChg chg="add del mod">
          <ac:chgData name="Bridget Pertzsch" userId="1c66dc19-b3cb-4ff0-a676-b40f512b7fb6" providerId="ADAL" clId="{95D43524-A32C-458E-9DCF-ED14064B4CCB}" dt="2019-12-04T02:02:47.401" v="30" actId="165"/>
          <ac:grpSpMkLst>
            <pc:docMk/>
            <pc:sldMk cId="2774834833" sldId="281"/>
            <ac:grpSpMk id="5" creationId="{3FCE1588-5B92-4311-A4FB-C7B25AE39155}"/>
          </ac:grpSpMkLst>
        </pc:grpChg>
        <pc:grpChg chg="add del mod">
          <ac:chgData name="Bridget Pertzsch" userId="1c66dc19-b3cb-4ff0-a676-b40f512b7fb6" providerId="ADAL" clId="{95D43524-A32C-458E-9DCF-ED14064B4CCB}" dt="2019-12-04T03:17:15.189" v="981" actId="165"/>
          <ac:grpSpMkLst>
            <pc:docMk/>
            <pc:sldMk cId="2774834833" sldId="281"/>
            <ac:grpSpMk id="6" creationId="{4609464B-9DF7-4D88-9ECD-642B5A3B820A}"/>
          </ac:grpSpMkLst>
        </pc:grpChg>
        <pc:grpChg chg="add mod">
          <ac:chgData name="Bridget Pertzsch" userId="1c66dc19-b3cb-4ff0-a676-b40f512b7fb6" providerId="ADAL" clId="{95D43524-A32C-458E-9DCF-ED14064B4CCB}" dt="2019-12-04T03:17:49.148" v="986" actId="164"/>
          <ac:grpSpMkLst>
            <pc:docMk/>
            <pc:sldMk cId="2774834833" sldId="281"/>
            <ac:grpSpMk id="7" creationId="{5A045B63-23F3-4545-A908-247EE9EB4B13}"/>
          </ac:grpSpMkLst>
        </pc:grpChg>
        <pc:grpChg chg="del mod topLvl">
          <ac:chgData name="Bridget Pertzsch" userId="1c66dc19-b3cb-4ff0-a676-b40f512b7fb6" providerId="ADAL" clId="{95D43524-A32C-458E-9DCF-ED14064B4CCB}" dt="2019-12-04T03:17:19.572" v="982" actId="478"/>
          <ac:grpSpMkLst>
            <pc:docMk/>
            <pc:sldMk cId="2774834833" sldId="281"/>
            <ac:grpSpMk id="13" creationId="{6AE75912-5F03-4BEB-8598-F7486E851F09}"/>
          </ac:grpSpMkLst>
        </pc:grpChg>
        <pc:grpChg chg="mod topLvl">
          <ac:chgData name="Bridget Pertzsch" userId="1c66dc19-b3cb-4ff0-a676-b40f512b7fb6" providerId="ADAL" clId="{95D43524-A32C-458E-9DCF-ED14064B4CCB}" dt="2019-12-04T03:17:49.148" v="986" actId="164"/>
          <ac:grpSpMkLst>
            <pc:docMk/>
            <pc:sldMk cId="2774834833" sldId="281"/>
            <ac:grpSpMk id="16" creationId="{C9A33B64-C2BF-455C-AB92-D19ED585B0A4}"/>
          </ac:grpSpMkLst>
        </pc:grpChg>
        <pc:grpChg chg="del">
          <ac:chgData name="Bridget Pertzsch" userId="1c66dc19-b3cb-4ff0-a676-b40f512b7fb6" providerId="ADAL" clId="{95D43524-A32C-458E-9DCF-ED14064B4CCB}" dt="2019-12-04T01:59:20.385" v="0" actId="165"/>
          <ac:grpSpMkLst>
            <pc:docMk/>
            <pc:sldMk cId="2774834833" sldId="281"/>
            <ac:grpSpMk id="44" creationId="{4C9C6689-FF79-44C1-9D8F-99BC6B84871B}"/>
          </ac:grpSpMkLst>
        </pc:grpChg>
        <pc:grpChg chg="add del">
          <ac:chgData name="Bridget Pertzsch" userId="1c66dc19-b3cb-4ff0-a676-b40f512b7fb6" providerId="ADAL" clId="{95D43524-A32C-458E-9DCF-ED14064B4CCB}" dt="2019-12-04T03:17:23.881" v="984"/>
          <ac:grpSpMkLst>
            <pc:docMk/>
            <pc:sldMk cId="2774834833" sldId="281"/>
            <ac:grpSpMk id="46" creationId="{5D3A31D2-55FC-4CB5-AE31-F2C923901A61}"/>
          </ac:grpSpMkLst>
        </pc:grpChg>
        <pc:grpChg chg="add mod">
          <ac:chgData name="Bridget Pertzsch" userId="1c66dc19-b3cb-4ff0-a676-b40f512b7fb6" providerId="ADAL" clId="{95D43524-A32C-458E-9DCF-ED14064B4CCB}" dt="2019-12-04T03:17:49.148" v="986" actId="164"/>
          <ac:grpSpMkLst>
            <pc:docMk/>
            <pc:sldMk cId="2774834833" sldId="281"/>
            <ac:grpSpMk id="78" creationId="{F8C9CA61-3058-4AF7-B63D-EEA7E0ED7EEE}"/>
          </ac:grpSpMkLst>
        </pc:grpChg>
        <pc:picChg chg="del mod topLvl">
          <ac:chgData name="Bridget Pertzsch" userId="1c66dc19-b3cb-4ff0-a676-b40f512b7fb6" providerId="ADAL" clId="{95D43524-A32C-458E-9DCF-ED14064B4CCB}" dt="2019-12-04T01:59:25.456" v="2" actId="478"/>
          <ac:picMkLst>
            <pc:docMk/>
            <pc:sldMk cId="2774834833" sldId="281"/>
            <ac:picMk id="52" creationId="{7042DBCD-A090-4ADF-89CA-C320193271C3}"/>
          </ac:picMkLst>
        </pc:picChg>
        <pc:picChg chg="del mod topLvl">
          <ac:chgData name="Bridget Pertzsch" userId="1c66dc19-b3cb-4ff0-a676-b40f512b7fb6" providerId="ADAL" clId="{95D43524-A32C-458E-9DCF-ED14064B4CCB}" dt="2019-12-04T01:59:24.492" v="1" actId="478"/>
          <ac:picMkLst>
            <pc:docMk/>
            <pc:sldMk cId="2774834833" sldId="281"/>
            <ac:picMk id="53" creationId="{6F90BA17-DE85-47F7-9E21-F7C87FD85523}"/>
          </ac:picMkLst>
        </pc:picChg>
      </pc:sldChg>
      <pc:sldChg chg="addSp delSp modSp modAnim modNotesTx">
        <pc:chgData name="Bridget Pertzsch" userId="1c66dc19-b3cb-4ff0-a676-b40f512b7fb6" providerId="ADAL" clId="{95D43524-A32C-458E-9DCF-ED14064B4CCB}" dt="2019-12-04T03:25:51.979" v="1012"/>
        <pc:sldMkLst>
          <pc:docMk/>
          <pc:sldMk cId="3517113359" sldId="282"/>
        </pc:sldMkLst>
        <pc:spChg chg="add mod">
          <ac:chgData name="Bridget Pertzsch" userId="1c66dc19-b3cb-4ff0-a676-b40f512b7fb6" providerId="ADAL" clId="{95D43524-A32C-458E-9DCF-ED14064B4CCB}" dt="2019-12-04T03:25:44.803" v="1010" actId="164"/>
          <ac:spMkLst>
            <pc:docMk/>
            <pc:sldMk cId="3517113359" sldId="282"/>
            <ac:spMk id="3" creationId="{F772ECAA-655E-4DB7-91F5-299F80E2ED36}"/>
          </ac:spMkLst>
        </pc:spChg>
        <pc:spChg chg="mod topLvl">
          <ac:chgData name="Bridget Pertzsch" userId="1c66dc19-b3cb-4ff0-a676-b40f512b7fb6" providerId="ADAL" clId="{95D43524-A32C-458E-9DCF-ED14064B4CCB}" dt="2019-12-04T02:16:36.385" v="159" actId="164"/>
          <ac:spMkLst>
            <pc:docMk/>
            <pc:sldMk cId="3517113359" sldId="282"/>
            <ac:spMk id="9" creationId="{469C1B58-5D15-4D45-8C32-09C44C125B32}"/>
          </ac:spMkLst>
        </pc:spChg>
        <pc:spChg chg="mod topLvl">
          <ac:chgData name="Bridget Pertzsch" userId="1c66dc19-b3cb-4ff0-a676-b40f512b7fb6" providerId="ADAL" clId="{95D43524-A32C-458E-9DCF-ED14064B4CCB}" dt="2019-12-04T02:17:46.028" v="171" actId="164"/>
          <ac:spMkLst>
            <pc:docMk/>
            <pc:sldMk cId="3517113359" sldId="282"/>
            <ac:spMk id="10" creationId="{625AC146-E393-445A-8C76-8147544021F3}"/>
          </ac:spMkLst>
        </pc:spChg>
        <pc:spChg chg="mod topLvl">
          <ac:chgData name="Bridget Pertzsch" userId="1c66dc19-b3cb-4ff0-a676-b40f512b7fb6" providerId="ADAL" clId="{95D43524-A32C-458E-9DCF-ED14064B4CCB}" dt="2019-12-04T02:19:03.459" v="182" actId="164"/>
          <ac:spMkLst>
            <pc:docMk/>
            <pc:sldMk cId="3517113359" sldId="282"/>
            <ac:spMk id="11" creationId="{33918015-D280-4E42-A8CC-111C6429C239}"/>
          </ac:spMkLst>
        </pc:spChg>
        <pc:spChg chg="del">
          <ac:chgData name="Bridget Pertzsch" userId="1c66dc19-b3cb-4ff0-a676-b40f512b7fb6" providerId="ADAL" clId="{95D43524-A32C-458E-9DCF-ED14064B4CCB}" dt="2019-12-04T02:19:25.260" v="185" actId="478"/>
          <ac:spMkLst>
            <pc:docMk/>
            <pc:sldMk cId="3517113359" sldId="282"/>
            <ac:spMk id="30" creationId="{41D9F1D7-0CEC-44C4-8392-D0AA9E885DBE}"/>
          </ac:spMkLst>
        </pc:spChg>
        <pc:spChg chg="add mod">
          <ac:chgData name="Bridget Pertzsch" userId="1c66dc19-b3cb-4ff0-a676-b40f512b7fb6" providerId="ADAL" clId="{95D43524-A32C-458E-9DCF-ED14064B4CCB}" dt="2019-12-04T02:19:58.932" v="191" actId="164"/>
          <ac:spMkLst>
            <pc:docMk/>
            <pc:sldMk cId="3517113359" sldId="282"/>
            <ac:spMk id="35" creationId="{94C8BE1F-9009-401B-B9F3-E5BDEC37DA82}"/>
          </ac:spMkLst>
        </pc:spChg>
        <pc:spChg chg="add mod">
          <ac:chgData name="Bridget Pertzsch" userId="1c66dc19-b3cb-4ff0-a676-b40f512b7fb6" providerId="ADAL" clId="{95D43524-A32C-458E-9DCF-ED14064B4CCB}" dt="2019-12-04T02:19:03.459" v="182" actId="164"/>
          <ac:spMkLst>
            <pc:docMk/>
            <pc:sldMk cId="3517113359" sldId="282"/>
            <ac:spMk id="37" creationId="{3C113BAE-AF30-456D-879B-61933A02B144}"/>
          </ac:spMkLst>
        </pc:spChg>
        <pc:spChg chg="mod topLvl">
          <ac:chgData name="Bridget Pertzsch" userId="1c66dc19-b3cb-4ff0-a676-b40f512b7fb6" providerId="ADAL" clId="{95D43524-A32C-458E-9DCF-ED14064B4CCB}" dt="2019-12-04T02:19:03.459" v="182" actId="164"/>
          <ac:spMkLst>
            <pc:docMk/>
            <pc:sldMk cId="3517113359" sldId="282"/>
            <ac:spMk id="38" creationId="{3D1FCAD1-D62F-4910-930C-FC0985408A14}"/>
          </ac:spMkLst>
        </pc:spChg>
        <pc:spChg chg="del mod topLvl">
          <ac:chgData name="Bridget Pertzsch" userId="1c66dc19-b3cb-4ff0-a676-b40f512b7fb6" providerId="ADAL" clId="{95D43524-A32C-458E-9DCF-ED14064B4CCB}" dt="2019-12-04T02:18:13.870" v="174" actId="478"/>
          <ac:spMkLst>
            <pc:docMk/>
            <pc:sldMk cId="3517113359" sldId="282"/>
            <ac:spMk id="39" creationId="{1780BE0F-CD0F-47D3-AACB-36E654BBA1D7}"/>
          </ac:spMkLst>
        </pc:spChg>
        <pc:spChg chg="mod topLvl">
          <ac:chgData name="Bridget Pertzsch" userId="1c66dc19-b3cb-4ff0-a676-b40f512b7fb6" providerId="ADAL" clId="{95D43524-A32C-458E-9DCF-ED14064B4CCB}" dt="2019-12-04T02:17:46.028" v="171" actId="164"/>
          <ac:spMkLst>
            <pc:docMk/>
            <pc:sldMk cId="3517113359" sldId="282"/>
            <ac:spMk id="40" creationId="{8288514B-354B-4EE6-8C6B-4A96F085D0ED}"/>
          </ac:spMkLst>
        </pc:spChg>
        <pc:spChg chg="del mod topLvl">
          <ac:chgData name="Bridget Pertzsch" userId="1c66dc19-b3cb-4ff0-a676-b40f512b7fb6" providerId="ADAL" clId="{95D43524-A32C-458E-9DCF-ED14064B4CCB}" dt="2019-12-04T02:17:13.694" v="166" actId="478"/>
          <ac:spMkLst>
            <pc:docMk/>
            <pc:sldMk cId="3517113359" sldId="282"/>
            <ac:spMk id="41" creationId="{A1080C06-F606-448E-BCFD-C780761DDC2C}"/>
          </ac:spMkLst>
        </pc:spChg>
        <pc:spChg chg="mod topLvl">
          <ac:chgData name="Bridget Pertzsch" userId="1c66dc19-b3cb-4ff0-a676-b40f512b7fb6" providerId="ADAL" clId="{95D43524-A32C-458E-9DCF-ED14064B4CCB}" dt="2019-12-04T02:16:36.385" v="159" actId="164"/>
          <ac:spMkLst>
            <pc:docMk/>
            <pc:sldMk cId="3517113359" sldId="282"/>
            <ac:spMk id="42" creationId="{D00B6977-DDDC-4E02-82BB-FCBF4A67CF71}"/>
          </ac:spMkLst>
        </pc:spChg>
        <pc:spChg chg="del mod topLvl">
          <ac:chgData name="Bridget Pertzsch" userId="1c66dc19-b3cb-4ff0-a676-b40f512b7fb6" providerId="ADAL" clId="{95D43524-A32C-458E-9DCF-ED14064B4CCB}" dt="2019-12-04T02:14:13.154" v="141" actId="478"/>
          <ac:spMkLst>
            <pc:docMk/>
            <pc:sldMk cId="3517113359" sldId="282"/>
            <ac:spMk id="43" creationId="{D5DAF4E6-EC87-444A-A61A-9DED731EF669}"/>
          </ac:spMkLst>
        </pc:spChg>
        <pc:spChg chg="add mod">
          <ac:chgData name="Bridget Pertzsch" userId="1c66dc19-b3cb-4ff0-a676-b40f512b7fb6" providerId="ADAL" clId="{95D43524-A32C-458E-9DCF-ED14064B4CCB}" dt="2019-12-04T02:17:46.028" v="171" actId="164"/>
          <ac:spMkLst>
            <pc:docMk/>
            <pc:sldMk cId="3517113359" sldId="282"/>
            <ac:spMk id="45" creationId="{C6F0D16A-4EBE-4463-8E24-304D4003FEEA}"/>
          </ac:spMkLst>
        </pc:spChg>
        <pc:grpChg chg="del">
          <ac:chgData name="Bridget Pertzsch" userId="1c66dc19-b3cb-4ff0-a676-b40f512b7fb6" providerId="ADAL" clId="{95D43524-A32C-458E-9DCF-ED14064B4CCB}" dt="2019-12-04T02:13:01.059" v="135" actId="165"/>
          <ac:grpSpMkLst>
            <pc:docMk/>
            <pc:sldMk cId="3517113359" sldId="282"/>
            <ac:grpSpMk id="5" creationId="{CA0B80A6-2BD5-4424-BC4C-AE2E860C305C}"/>
          </ac:grpSpMkLst>
        </pc:grpChg>
        <pc:grpChg chg="mod">
          <ac:chgData name="Bridget Pertzsch" userId="1c66dc19-b3cb-4ff0-a676-b40f512b7fb6" providerId="ADAL" clId="{95D43524-A32C-458E-9DCF-ED14064B4CCB}" dt="2019-12-04T02:19:58.932" v="191" actId="164"/>
          <ac:grpSpMkLst>
            <pc:docMk/>
            <pc:sldMk cId="3517113359" sldId="282"/>
            <ac:grpSpMk id="8" creationId="{6BB41B4F-24C9-473E-9F1A-3BD745284297}"/>
          </ac:grpSpMkLst>
        </pc:grpChg>
        <pc:grpChg chg="del">
          <ac:chgData name="Bridget Pertzsch" userId="1c66dc19-b3cb-4ff0-a676-b40f512b7fb6" providerId="ADAL" clId="{95D43524-A32C-458E-9DCF-ED14064B4CCB}" dt="2019-12-04T02:18:09.325" v="173" actId="165"/>
          <ac:grpSpMkLst>
            <pc:docMk/>
            <pc:sldMk cId="3517113359" sldId="282"/>
            <ac:grpSpMk id="13" creationId="{11CD6FCC-483C-49A1-87D7-BF1F8D1598DC}"/>
          </ac:grpSpMkLst>
        </pc:grpChg>
        <pc:grpChg chg="add mod">
          <ac:chgData name="Bridget Pertzsch" userId="1c66dc19-b3cb-4ff0-a676-b40f512b7fb6" providerId="ADAL" clId="{95D43524-A32C-458E-9DCF-ED14064B4CCB}" dt="2019-12-04T03:24:34.244" v="1001" actId="164"/>
          <ac:grpSpMkLst>
            <pc:docMk/>
            <pc:sldMk cId="3517113359" sldId="282"/>
            <ac:grpSpMk id="15" creationId="{D9975A9B-9211-4AA1-B0CC-2778D60BE919}"/>
          </ac:grpSpMkLst>
        </pc:grpChg>
        <pc:grpChg chg="add mod">
          <ac:chgData name="Bridget Pertzsch" userId="1c66dc19-b3cb-4ff0-a676-b40f512b7fb6" providerId="ADAL" clId="{95D43524-A32C-458E-9DCF-ED14064B4CCB}" dt="2019-12-04T03:24:42.459" v="1002" actId="164"/>
          <ac:grpSpMkLst>
            <pc:docMk/>
            <pc:sldMk cId="3517113359" sldId="282"/>
            <ac:grpSpMk id="17" creationId="{D3A32193-FACA-4D3E-AB83-A785FF3711A3}"/>
          </ac:grpSpMkLst>
        </pc:grpChg>
        <pc:grpChg chg="del">
          <ac:chgData name="Bridget Pertzsch" userId="1c66dc19-b3cb-4ff0-a676-b40f512b7fb6" providerId="ADAL" clId="{95D43524-A32C-458E-9DCF-ED14064B4CCB}" dt="2019-12-04T02:17:00.459" v="163" actId="165"/>
          <ac:grpSpMkLst>
            <pc:docMk/>
            <pc:sldMk cId="3517113359" sldId="282"/>
            <ac:grpSpMk id="20" creationId="{C8E79115-3EAC-4CBE-A488-47FD3DC4382D}"/>
          </ac:grpSpMkLst>
        </pc:grpChg>
        <pc:grpChg chg="add mod">
          <ac:chgData name="Bridget Pertzsch" userId="1c66dc19-b3cb-4ff0-a676-b40f512b7fb6" providerId="ADAL" clId="{95D43524-A32C-458E-9DCF-ED14064B4CCB}" dt="2019-12-04T03:24:11.641" v="1000" actId="164"/>
          <ac:grpSpMkLst>
            <pc:docMk/>
            <pc:sldMk cId="3517113359" sldId="282"/>
            <ac:grpSpMk id="22" creationId="{3AC8DE0E-D1C1-4FE1-B7C2-A7C0A6B93167}"/>
          </ac:grpSpMkLst>
        </pc:grpChg>
        <pc:grpChg chg="add mod">
          <ac:chgData name="Bridget Pertzsch" userId="1c66dc19-b3cb-4ff0-a676-b40f512b7fb6" providerId="ADAL" clId="{95D43524-A32C-458E-9DCF-ED14064B4CCB}" dt="2019-12-04T03:24:49.690" v="1003" actId="164"/>
          <ac:grpSpMkLst>
            <pc:docMk/>
            <pc:sldMk cId="3517113359" sldId="282"/>
            <ac:grpSpMk id="23" creationId="{6BB04A73-CD1B-4177-AB02-B02F1A8E88C1}"/>
          </ac:grpSpMkLst>
        </pc:grpChg>
        <pc:grpChg chg="add mod">
          <ac:chgData name="Bridget Pertzsch" userId="1c66dc19-b3cb-4ff0-a676-b40f512b7fb6" providerId="ADAL" clId="{95D43524-A32C-458E-9DCF-ED14064B4CCB}" dt="2019-12-04T03:24:11.641" v="1000" actId="164"/>
          <ac:grpSpMkLst>
            <pc:docMk/>
            <pc:sldMk cId="3517113359" sldId="282"/>
            <ac:grpSpMk id="24" creationId="{D6E13D6A-8244-4C2A-ADA7-A88F42618AD0}"/>
          </ac:grpSpMkLst>
        </pc:grpChg>
        <pc:grpChg chg="add mod">
          <ac:chgData name="Bridget Pertzsch" userId="1c66dc19-b3cb-4ff0-a676-b40f512b7fb6" providerId="ADAL" clId="{95D43524-A32C-458E-9DCF-ED14064B4CCB}" dt="2019-12-04T03:25:44.803" v="1010" actId="164"/>
          <ac:grpSpMkLst>
            <pc:docMk/>
            <pc:sldMk cId="3517113359" sldId="282"/>
            <ac:grpSpMk id="25" creationId="{ABFF73F2-C032-4789-97C2-B984955172D0}"/>
          </ac:grpSpMkLst>
        </pc:grpChg>
        <pc:grpChg chg="add mod">
          <ac:chgData name="Bridget Pertzsch" userId="1c66dc19-b3cb-4ff0-a676-b40f512b7fb6" providerId="ADAL" clId="{95D43524-A32C-458E-9DCF-ED14064B4CCB}" dt="2019-12-04T03:24:42.459" v="1002" actId="164"/>
          <ac:grpSpMkLst>
            <pc:docMk/>
            <pc:sldMk cId="3517113359" sldId="282"/>
            <ac:grpSpMk id="26" creationId="{65D5974B-6AC3-46D4-B2EB-51EA06D53A26}"/>
          </ac:grpSpMkLst>
        </pc:grpChg>
        <pc:grpChg chg="add mod">
          <ac:chgData name="Bridget Pertzsch" userId="1c66dc19-b3cb-4ff0-a676-b40f512b7fb6" providerId="ADAL" clId="{95D43524-A32C-458E-9DCF-ED14064B4CCB}" dt="2019-12-04T03:24:49.690" v="1003" actId="164"/>
          <ac:grpSpMkLst>
            <pc:docMk/>
            <pc:sldMk cId="3517113359" sldId="282"/>
            <ac:grpSpMk id="27" creationId="{95780415-1C0F-415A-9C41-0A3FB0A5396A}"/>
          </ac:grpSpMkLst>
        </pc:grpChg>
        <pc:grpChg chg="add mod">
          <ac:chgData name="Bridget Pertzsch" userId="1c66dc19-b3cb-4ff0-a676-b40f512b7fb6" providerId="ADAL" clId="{95D43524-A32C-458E-9DCF-ED14064B4CCB}" dt="2019-12-04T03:25:44.803" v="1010" actId="164"/>
          <ac:grpSpMkLst>
            <pc:docMk/>
            <pc:sldMk cId="3517113359" sldId="282"/>
            <ac:grpSpMk id="29" creationId="{679A5085-9921-4292-B5B9-6E00EDF6E27E}"/>
          </ac:grpSpMkLst>
        </pc:grpChg>
        <pc:picChg chg="mod">
          <ac:chgData name="Bridget Pertzsch" userId="1c66dc19-b3cb-4ff0-a676-b40f512b7fb6" providerId="ADAL" clId="{95D43524-A32C-458E-9DCF-ED14064B4CCB}" dt="2019-12-04T03:24:55.673" v="1005" actId="1076"/>
          <ac:picMkLst>
            <pc:docMk/>
            <pc:sldMk cId="3517113359" sldId="282"/>
            <ac:picMk id="7" creationId="{4DC72EE3-DD1C-4AF6-B2E7-4098E1ECEC51}"/>
          </ac:picMkLst>
        </pc:picChg>
        <pc:picChg chg="mod topLvl">
          <ac:chgData name="Bridget Pertzsch" userId="1c66dc19-b3cb-4ff0-a676-b40f512b7fb6" providerId="ADAL" clId="{95D43524-A32C-458E-9DCF-ED14064B4CCB}" dt="2019-12-04T02:19:03.459" v="182" actId="164"/>
          <ac:picMkLst>
            <pc:docMk/>
            <pc:sldMk cId="3517113359" sldId="282"/>
            <ac:picMk id="19" creationId="{93FB8172-F901-4154-8092-9125191874B7}"/>
          </ac:picMkLst>
        </pc:picChg>
        <pc:picChg chg="mod topLvl">
          <ac:chgData name="Bridget Pertzsch" userId="1c66dc19-b3cb-4ff0-a676-b40f512b7fb6" providerId="ADAL" clId="{95D43524-A32C-458E-9DCF-ED14064B4CCB}" dt="2019-12-04T02:19:03.459" v="182" actId="164"/>
          <ac:picMkLst>
            <pc:docMk/>
            <pc:sldMk cId="3517113359" sldId="282"/>
            <ac:picMk id="21" creationId="{06EB7F08-C711-4D70-99C5-3B151FE678DB}"/>
          </ac:picMkLst>
        </pc:picChg>
        <pc:picChg chg="mod topLvl">
          <ac:chgData name="Bridget Pertzsch" userId="1c66dc19-b3cb-4ff0-a676-b40f512b7fb6" providerId="ADAL" clId="{95D43524-A32C-458E-9DCF-ED14064B4CCB}" dt="2019-12-04T02:16:36.385" v="159" actId="164"/>
          <ac:picMkLst>
            <pc:docMk/>
            <pc:sldMk cId="3517113359" sldId="282"/>
            <ac:picMk id="31" creationId="{D62C1686-DB93-4222-AD7F-45DDF5C76DA5}"/>
          </ac:picMkLst>
        </pc:picChg>
        <pc:picChg chg="mod topLvl">
          <ac:chgData name="Bridget Pertzsch" userId="1c66dc19-b3cb-4ff0-a676-b40f512b7fb6" providerId="ADAL" clId="{95D43524-A32C-458E-9DCF-ED14064B4CCB}" dt="2019-12-04T02:17:46.028" v="171" actId="164"/>
          <ac:picMkLst>
            <pc:docMk/>
            <pc:sldMk cId="3517113359" sldId="282"/>
            <ac:picMk id="44" creationId="{6DB93CA4-2FD3-498F-84A9-6537AF1FE1F7}"/>
          </ac:picMkLst>
        </pc:picChg>
        <pc:picChg chg="mod topLvl">
          <ac:chgData name="Bridget Pertzsch" userId="1c66dc19-b3cb-4ff0-a676-b40f512b7fb6" providerId="ADAL" clId="{95D43524-A32C-458E-9DCF-ED14064B4CCB}" dt="2019-12-04T02:17:46.028" v="171" actId="164"/>
          <ac:picMkLst>
            <pc:docMk/>
            <pc:sldMk cId="3517113359" sldId="282"/>
            <ac:picMk id="1026" creationId="{14C19B62-CE1F-45E1-900F-8B873905E844}"/>
          </ac:picMkLst>
        </pc:picChg>
        <pc:picChg chg="mod topLvl">
          <ac:chgData name="Bridget Pertzsch" userId="1c66dc19-b3cb-4ff0-a676-b40f512b7fb6" providerId="ADAL" clId="{95D43524-A32C-458E-9DCF-ED14064B4CCB}" dt="2019-12-04T02:16:36.385" v="159" actId="164"/>
          <ac:picMkLst>
            <pc:docMk/>
            <pc:sldMk cId="3517113359" sldId="282"/>
            <ac:picMk id="1028" creationId="{0E6AA1BB-AF6F-422F-AA50-2C359C042F33}"/>
          </ac:picMkLst>
        </pc:picChg>
        <pc:cxnChg chg="mod">
          <ac:chgData name="Bridget Pertzsch" userId="1c66dc19-b3cb-4ff0-a676-b40f512b7fb6" providerId="ADAL" clId="{95D43524-A32C-458E-9DCF-ED14064B4CCB}" dt="2019-12-04T03:24:42.459" v="1002" actId="164"/>
          <ac:cxnSpMkLst>
            <pc:docMk/>
            <pc:sldMk cId="3517113359" sldId="282"/>
            <ac:cxnSpMk id="14" creationId="{EC60D19E-84E8-4036-9F99-E9AFD1EA660D}"/>
          </ac:cxnSpMkLst>
        </pc:cxnChg>
        <pc:cxnChg chg="mod">
          <ac:chgData name="Bridget Pertzsch" userId="1c66dc19-b3cb-4ff0-a676-b40f512b7fb6" providerId="ADAL" clId="{95D43524-A32C-458E-9DCF-ED14064B4CCB}" dt="2019-12-04T03:24:49.690" v="1003" actId="164"/>
          <ac:cxnSpMkLst>
            <pc:docMk/>
            <pc:sldMk cId="3517113359" sldId="282"/>
            <ac:cxnSpMk id="16" creationId="{F9801F36-A6A9-40A2-A903-669AB02D0C27}"/>
          </ac:cxnSpMkLst>
        </pc:cxnChg>
        <pc:cxnChg chg="mod">
          <ac:chgData name="Bridget Pertzsch" userId="1c66dc19-b3cb-4ff0-a676-b40f512b7fb6" providerId="ADAL" clId="{95D43524-A32C-458E-9DCF-ED14064B4CCB}" dt="2019-12-04T03:24:11.641" v="1000" actId="164"/>
          <ac:cxnSpMkLst>
            <pc:docMk/>
            <pc:sldMk cId="3517113359" sldId="282"/>
            <ac:cxnSpMk id="18" creationId="{C00DF1B3-91E8-42F2-905F-2080E3A0DC4B}"/>
          </ac:cxnSpMkLst>
        </pc:cxnChg>
        <pc:cxnChg chg="mod">
          <ac:chgData name="Bridget Pertzsch" userId="1c66dc19-b3cb-4ff0-a676-b40f512b7fb6" providerId="ADAL" clId="{95D43524-A32C-458E-9DCF-ED14064B4CCB}" dt="2019-12-04T03:24:34.244" v="1001" actId="164"/>
          <ac:cxnSpMkLst>
            <pc:docMk/>
            <pc:sldMk cId="3517113359" sldId="282"/>
            <ac:cxnSpMk id="28" creationId="{A60A2DEA-0DE3-4FCE-8AB4-7BC37E949B5C}"/>
          </ac:cxnSpMkLst>
        </pc:cxnChg>
      </pc:sldChg>
      <pc:sldChg chg="modSp">
        <pc:chgData name="Bridget Pertzsch" userId="1c66dc19-b3cb-4ff0-a676-b40f512b7fb6" providerId="ADAL" clId="{95D43524-A32C-458E-9DCF-ED14064B4CCB}" dt="2019-12-04T02:12:25.694" v="131" actId="208"/>
        <pc:sldMkLst>
          <pc:docMk/>
          <pc:sldMk cId="1647519993" sldId="283"/>
        </pc:sldMkLst>
        <pc:spChg chg="mod">
          <ac:chgData name="Bridget Pertzsch" userId="1c66dc19-b3cb-4ff0-a676-b40f512b7fb6" providerId="ADAL" clId="{95D43524-A32C-458E-9DCF-ED14064B4CCB}" dt="2019-12-04T02:12:25.694" v="131" actId="208"/>
          <ac:spMkLst>
            <pc:docMk/>
            <pc:sldMk cId="1647519993" sldId="283"/>
            <ac:spMk id="14" creationId="{0BA8F641-312C-46E9-ADD1-804F2FFADBC2}"/>
          </ac:spMkLst>
        </pc:spChg>
      </pc:sldChg>
      <pc:sldChg chg="modSp">
        <pc:chgData name="Bridget Pertzsch" userId="1c66dc19-b3cb-4ff0-a676-b40f512b7fb6" providerId="ADAL" clId="{95D43524-A32C-458E-9DCF-ED14064B4CCB}" dt="2019-12-04T03:11:03.520" v="926" actId="29295"/>
        <pc:sldMkLst>
          <pc:docMk/>
          <pc:sldMk cId="1388666124" sldId="286"/>
        </pc:sldMkLst>
        <pc:picChg chg="mod">
          <ac:chgData name="Bridget Pertzsch" userId="1c66dc19-b3cb-4ff0-a676-b40f512b7fb6" providerId="ADAL" clId="{95D43524-A32C-458E-9DCF-ED14064B4CCB}" dt="2019-12-04T03:11:03.520" v="926" actId="29295"/>
          <ac:picMkLst>
            <pc:docMk/>
            <pc:sldMk cId="1388666124" sldId="286"/>
            <ac:picMk id="6" creationId="{B6F5ED30-1A65-7044-9E76-261DDE0014DC}"/>
          </ac:picMkLst>
        </pc:picChg>
      </pc:sldChg>
      <pc:sldChg chg="addSp delSp modSp delAnim modAnim modNotesTx">
        <pc:chgData name="Bridget Pertzsch" userId="1c66dc19-b3cb-4ff0-a676-b40f512b7fb6" providerId="ADAL" clId="{95D43524-A32C-458E-9DCF-ED14064B4CCB}" dt="2019-12-04T03:23:00.083" v="993" actId="6549"/>
        <pc:sldMkLst>
          <pc:docMk/>
          <pc:sldMk cId="1881598208" sldId="291"/>
        </pc:sldMkLst>
        <pc:spChg chg="del">
          <ac:chgData name="Bridget Pertzsch" userId="1c66dc19-b3cb-4ff0-a676-b40f512b7fb6" providerId="ADAL" clId="{95D43524-A32C-458E-9DCF-ED14064B4CCB}" dt="2019-12-04T02:08:36.973" v="72"/>
          <ac:spMkLst>
            <pc:docMk/>
            <pc:sldMk cId="1881598208" sldId="291"/>
            <ac:spMk id="2" creationId="{F03E0D91-96B8-4C17-B6FB-A04F59BBF437}"/>
          </ac:spMkLst>
        </pc:spChg>
        <pc:spChg chg="add mod">
          <ac:chgData name="Bridget Pertzsch" userId="1c66dc19-b3cb-4ff0-a676-b40f512b7fb6" providerId="ADAL" clId="{95D43524-A32C-458E-9DCF-ED14064B4CCB}" dt="2019-12-04T02:54:15.966" v="806" actId="208"/>
          <ac:spMkLst>
            <pc:docMk/>
            <pc:sldMk cId="1881598208" sldId="291"/>
            <ac:spMk id="5" creationId="{6FF30FF9-64E6-4759-AD34-8E47790235D5}"/>
          </ac:spMkLst>
        </pc:spChg>
        <pc:spChg chg="mod">
          <ac:chgData name="Bridget Pertzsch" userId="1c66dc19-b3cb-4ff0-a676-b40f512b7fb6" providerId="ADAL" clId="{95D43524-A32C-458E-9DCF-ED14064B4CCB}" dt="2019-12-04T03:01:41.677" v="867" actId="1076"/>
          <ac:spMkLst>
            <pc:docMk/>
            <pc:sldMk cId="1881598208" sldId="291"/>
            <ac:spMk id="6" creationId="{AC217D85-5E0E-4237-9274-370B85369957}"/>
          </ac:spMkLst>
        </pc:spChg>
        <pc:spChg chg="mod">
          <ac:chgData name="Bridget Pertzsch" userId="1c66dc19-b3cb-4ff0-a676-b40f512b7fb6" providerId="ADAL" clId="{95D43524-A32C-458E-9DCF-ED14064B4CCB}" dt="2019-12-04T02:53:42.428" v="801" actId="1076"/>
          <ac:spMkLst>
            <pc:docMk/>
            <pc:sldMk cId="1881598208" sldId="291"/>
            <ac:spMk id="7" creationId="{C6F73424-8158-4990-9DF3-3E2138800842}"/>
          </ac:spMkLst>
        </pc:spChg>
        <pc:spChg chg="mod">
          <ac:chgData name="Bridget Pertzsch" userId="1c66dc19-b3cb-4ff0-a676-b40f512b7fb6" providerId="ADAL" clId="{95D43524-A32C-458E-9DCF-ED14064B4CCB}" dt="2019-12-04T03:01:32.330" v="865" actId="1076"/>
          <ac:spMkLst>
            <pc:docMk/>
            <pc:sldMk cId="1881598208" sldId="291"/>
            <ac:spMk id="8" creationId="{4A96D12F-225C-4210-A120-7FABD76E2A1E}"/>
          </ac:spMkLst>
        </pc:spChg>
        <pc:spChg chg="mod">
          <ac:chgData name="Bridget Pertzsch" userId="1c66dc19-b3cb-4ff0-a676-b40f512b7fb6" providerId="ADAL" clId="{95D43524-A32C-458E-9DCF-ED14064B4CCB}" dt="2019-12-04T03:01:55.552" v="870" actId="1076"/>
          <ac:spMkLst>
            <pc:docMk/>
            <pc:sldMk cId="1881598208" sldId="291"/>
            <ac:spMk id="10" creationId="{F4F06822-5F0F-45CE-957E-EAB1FC69C4B0}"/>
          </ac:spMkLst>
        </pc:spChg>
        <pc:spChg chg="mod">
          <ac:chgData name="Bridget Pertzsch" userId="1c66dc19-b3cb-4ff0-a676-b40f512b7fb6" providerId="ADAL" clId="{95D43524-A32C-458E-9DCF-ED14064B4CCB}" dt="2019-12-04T02:59:51.581" v="853" actId="1037"/>
          <ac:spMkLst>
            <pc:docMk/>
            <pc:sldMk cId="1881598208" sldId="291"/>
            <ac:spMk id="13" creationId="{2AB41B47-CC6B-40DD-9306-69B1A60749F6}"/>
          </ac:spMkLst>
        </pc:spChg>
        <pc:spChg chg="mod">
          <ac:chgData name="Bridget Pertzsch" userId="1c66dc19-b3cb-4ff0-a676-b40f512b7fb6" providerId="ADAL" clId="{95D43524-A32C-458E-9DCF-ED14064B4CCB}" dt="2019-12-04T02:59:39.895" v="846" actId="1076"/>
          <ac:spMkLst>
            <pc:docMk/>
            <pc:sldMk cId="1881598208" sldId="291"/>
            <ac:spMk id="14" creationId="{289C9798-9BF2-4389-B039-1022E401A814}"/>
          </ac:spMkLst>
        </pc:spChg>
        <pc:spChg chg="mod">
          <ac:chgData name="Bridget Pertzsch" userId="1c66dc19-b3cb-4ff0-a676-b40f512b7fb6" providerId="ADAL" clId="{95D43524-A32C-458E-9DCF-ED14064B4CCB}" dt="2019-12-04T03:00:02.552" v="855" actId="1076"/>
          <ac:spMkLst>
            <pc:docMk/>
            <pc:sldMk cId="1881598208" sldId="291"/>
            <ac:spMk id="15" creationId="{5989B290-D0E3-4E3B-A417-816DF21986A1}"/>
          </ac:spMkLst>
        </pc:spChg>
        <pc:spChg chg="mod">
          <ac:chgData name="Bridget Pertzsch" userId="1c66dc19-b3cb-4ff0-a676-b40f512b7fb6" providerId="ADAL" clId="{95D43524-A32C-458E-9DCF-ED14064B4CCB}" dt="2019-12-04T02:53:34.780" v="800" actId="1037"/>
          <ac:spMkLst>
            <pc:docMk/>
            <pc:sldMk cId="1881598208" sldId="291"/>
            <ac:spMk id="32" creationId="{3ABFC6C9-C87D-4274-8357-7EE37051AE56}"/>
          </ac:spMkLst>
        </pc:spChg>
        <pc:spChg chg="mod">
          <ac:chgData name="Bridget Pertzsch" userId="1c66dc19-b3cb-4ff0-a676-b40f512b7fb6" providerId="ADAL" clId="{95D43524-A32C-458E-9DCF-ED14064B4CCB}" dt="2019-12-04T02:53:34.780" v="800" actId="1037"/>
          <ac:spMkLst>
            <pc:docMk/>
            <pc:sldMk cId="1881598208" sldId="291"/>
            <ac:spMk id="33" creationId="{85DF0869-5CDF-415D-8170-E30606B06134}"/>
          </ac:spMkLst>
        </pc:spChg>
        <pc:spChg chg="mod">
          <ac:chgData name="Bridget Pertzsch" userId="1c66dc19-b3cb-4ff0-a676-b40f512b7fb6" providerId="ADAL" clId="{95D43524-A32C-458E-9DCF-ED14064B4CCB}" dt="2019-12-04T02:53:34.780" v="800" actId="1037"/>
          <ac:spMkLst>
            <pc:docMk/>
            <pc:sldMk cId="1881598208" sldId="291"/>
            <ac:spMk id="34" creationId="{9A8CCBDC-AAFA-40C1-A5BD-29CDAE78B572}"/>
          </ac:spMkLst>
        </pc:spChg>
        <pc:spChg chg="mod">
          <ac:chgData name="Bridget Pertzsch" userId="1c66dc19-b3cb-4ff0-a676-b40f512b7fb6" providerId="ADAL" clId="{95D43524-A32C-458E-9DCF-ED14064B4CCB}" dt="2019-12-04T02:53:34.780" v="800" actId="1037"/>
          <ac:spMkLst>
            <pc:docMk/>
            <pc:sldMk cId="1881598208" sldId="291"/>
            <ac:spMk id="35" creationId="{C03F3CEA-9E91-4EC0-8725-89C7D449B26F}"/>
          </ac:spMkLst>
        </pc:spChg>
        <pc:spChg chg="mod">
          <ac:chgData name="Bridget Pertzsch" userId="1c66dc19-b3cb-4ff0-a676-b40f512b7fb6" providerId="ADAL" clId="{95D43524-A32C-458E-9DCF-ED14064B4CCB}" dt="2019-12-04T02:53:34.780" v="800" actId="1037"/>
          <ac:spMkLst>
            <pc:docMk/>
            <pc:sldMk cId="1881598208" sldId="291"/>
            <ac:spMk id="36" creationId="{2DBA0DBE-1147-488A-84EF-599604A02566}"/>
          </ac:spMkLst>
        </pc:spChg>
        <pc:spChg chg="mod">
          <ac:chgData name="Bridget Pertzsch" userId="1c66dc19-b3cb-4ff0-a676-b40f512b7fb6" providerId="ADAL" clId="{95D43524-A32C-458E-9DCF-ED14064B4CCB}" dt="2019-12-04T02:53:34.780" v="800" actId="1037"/>
          <ac:spMkLst>
            <pc:docMk/>
            <pc:sldMk cId="1881598208" sldId="291"/>
            <ac:spMk id="47" creationId="{71C1D687-B5E4-473E-B744-F9246C514B39}"/>
          </ac:spMkLst>
        </pc:spChg>
        <pc:grpChg chg="add mod">
          <ac:chgData name="Bridget Pertzsch" userId="1c66dc19-b3cb-4ff0-a676-b40f512b7fb6" providerId="ADAL" clId="{95D43524-A32C-458E-9DCF-ED14064B4CCB}" dt="2019-12-04T02:53:26.413" v="771" actId="164"/>
          <ac:grpSpMkLst>
            <pc:docMk/>
            <pc:sldMk cId="1881598208" sldId="291"/>
            <ac:grpSpMk id="4" creationId="{76C3A9FC-4B14-4A3D-B2A8-1CDC9728E324}"/>
          </ac:grpSpMkLst>
        </pc:grpChg>
        <pc:picChg chg="del">
          <ac:chgData name="Bridget Pertzsch" userId="1c66dc19-b3cb-4ff0-a676-b40f512b7fb6" providerId="ADAL" clId="{95D43524-A32C-458E-9DCF-ED14064B4CCB}" dt="2019-12-04T03:00:06.006" v="856" actId="478"/>
          <ac:picMkLst>
            <pc:docMk/>
            <pc:sldMk cId="1881598208" sldId="291"/>
            <ac:picMk id="3" creationId="{FAAA2DBB-17DB-41FA-9131-133B6C4DBC60}"/>
          </ac:picMkLst>
        </pc:picChg>
        <pc:picChg chg="add del mod">
          <ac:chgData name="Bridget Pertzsch" userId="1c66dc19-b3cb-4ff0-a676-b40f512b7fb6" providerId="ADAL" clId="{95D43524-A32C-458E-9DCF-ED14064B4CCB}" dt="2019-12-04T02:58:05.511" v="809" actId="478"/>
          <ac:picMkLst>
            <pc:docMk/>
            <pc:sldMk cId="1881598208" sldId="291"/>
            <ac:picMk id="9" creationId="{9560C6A1-D2C0-4066-94DB-67FD8DAAD3BA}"/>
          </ac:picMkLst>
        </pc:picChg>
        <pc:picChg chg="del">
          <ac:chgData name="Bridget Pertzsch" userId="1c66dc19-b3cb-4ff0-a676-b40f512b7fb6" providerId="ADAL" clId="{95D43524-A32C-458E-9DCF-ED14064B4CCB}" dt="2019-12-04T02:08:36.973" v="72"/>
          <ac:picMkLst>
            <pc:docMk/>
            <pc:sldMk cId="1881598208" sldId="291"/>
            <ac:picMk id="12" creationId="{E1A13EAD-D790-4BA4-81FA-FF9F4C017D04}"/>
          </ac:picMkLst>
        </pc:picChg>
        <pc:picChg chg="add del mod ord">
          <ac:chgData name="Bridget Pertzsch" userId="1c66dc19-b3cb-4ff0-a676-b40f512b7fb6" providerId="ADAL" clId="{95D43524-A32C-458E-9DCF-ED14064B4CCB}" dt="2019-12-04T03:06:01.648" v="887" actId="478"/>
          <ac:picMkLst>
            <pc:docMk/>
            <pc:sldMk cId="1881598208" sldId="291"/>
            <ac:picMk id="16" creationId="{3C1C9E83-8552-4A1E-94AE-B674F1D0F682}"/>
          </ac:picMkLst>
        </pc:picChg>
        <pc:picChg chg="add mod ord">
          <ac:chgData name="Bridget Pertzsch" userId="1c66dc19-b3cb-4ff0-a676-b40f512b7fb6" providerId="ADAL" clId="{95D43524-A32C-458E-9DCF-ED14064B4CCB}" dt="2019-12-04T03:06:21.320" v="893" actId="1076"/>
          <ac:picMkLst>
            <pc:docMk/>
            <pc:sldMk cId="1881598208" sldId="291"/>
            <ac:picMk id="17" creationId="{93743145-8F41-4FFF-A8D8-6DF35CD82798}"/>
          </ac:picMkLst>
        </pc:picChg>
        <pc:picChg chg="add del mod ord">
          <ac:chgData name="Bridget Pertzsch" userId="1c66dc19-b3cb-4ff0-a676-b40f512b7fb6" providerId="ADAL" clId="{95D43524-A32C-458E-9DCF-ED14064B4CCB}" dt="2019-12-04T03:06:26.337" v="894" actId="478"/>
          <ac:picMkLst>
            <pc:docMk/>
            <pc:sldMk cId="1881598208" sldId="291"/>
            <ac:picMk id="28" creationId="{9CB3A4A0-AFBC-4BDC-A312-2B308A71C438}"/>
          </ac:picMkLst>
        </pc:picChg>
        <pc:picChg chg="add mod ord">
          <ac:chgData name="Bridget Pertzsch" userId="1c66dc19-b3cb-4ff0-a676-b40f512b7fb6" providerId="ADAL" clId="{95D43524-A32C-458E-9DCF-ED14064B4CCB}" dt="2019-12-04T03:06:49.369" v="901" actId="1076"/>
          <ac:picMkLst>
            <pc:docMk/>
            <pc:sldMk cId="1881598208" sldId="291"/>
            <ac:picMk id="30" creationId="{442C4BFA-41A9-427F-87B6-F4B540DD147E}"/>
          </ac:picMkLst>
        </pc:picChg>
        <pc:cxnChg chg="mod">
          <ac:chgData name="Bridget Pertzsch" userId="1c66dc19-b3cb-4ff0-a676-b40f512b7fb6" providerId="ADAL" clId="{95D43524-A32C-458E-9DCF-ED14064B4CCB}" dt="2019-12-04T02:53:34.780" v="800" actId="1037"/>
          <ac:cxnSpMkLst>
            <pc:docMk/>
            <pc:sldMk cId="1881598208" sldId="291"/>
            <ac:cxnSpMk id="19" creationId="{49F671EC-481A-47F4-841B-4D245F187A2E}"/>
          </ac:cxnSpMkLst>
        </pc:cxnChg>
        <pc:cxnChg chg="mod">
          <ac:chgData name="Bridget Pertzsch" userId="1c66dc19-b3cb-4ff0-a676-b40f512b7fb6" providerId="ADAL" clId="{95D43524-A32C-458E-9DCF-ED14064B4CCB}" dt="2019-12-04T02:53:34.780" v="800" actId="1037"/>
          <ac:cxnSpMkLst>
            <pc:docMk/>
            <pc:sldMk cId="1881598208" sldId="291"/>
            <ac:cxnSpMk id="24" creationId="{4F6668A6-CE15-4B3A-BD45-CBA92C1882CC}"/>
          </ac:cxnSpMkLst>
        </pc:cxnChg>
        <pc:cxnChg chg="mod">
          <ac:chgData name="Bridget Pertzsch" userId="1c66dc19-b3cb-4ff0-a676-b40f512b7fb6" providerId="ADAL" clId="{95D43524-A32C-458E-9DCF-ED14064B4CCB}" dt="2019-12-04T02:53:34.780" v="800" actId="1037"/>
          <ac:cxnSpMkLst>
            <pc:docMk/>
            <pc:sldMk cId="1881598208" sldId="291"/>
            <ac:cxnSpMk id="27" creationId="{EA4ED4FE-00F0-477B-A1CF-070830A4045C}"/>
          </ac:cxnSpMkLst>
        </pc:cxnChg>
        <pc:cxnChg chg="mod">
          <ac:chgData name="Bridget Pertzsch" userId="1c66dc19-b3cb-4ff0-a676-b40f512b7fb6" providerId="ADAL" clId="{95D43524-A32C-458E-9DCF-ED14064B4CCB}" dt="2019-12-04T02:53:34.780" v="800" actId="1037"/>
          <ac:cxnSpMkLst>
            <pc:docMk/>
            <pc:sldMk cId="1881598208" sldId="291"/>
            <ac:cxnSpMk id="29" creationId="{00D0FC81-98E0-442E-A08E-3430163CA878}"/>
          </ac:cxnSpMkLst>
        </pc:cxnChg>
      </pc:sldChg>
      <pc:sldChg chg="addSp delSp modSp">
        <pc:chgData name="Bridget Pertzsch" userId="1c66dc19-b3cb-4ff0-a676-b40f512b7fb6" providerId="ADAL" clId="{95D43524-A32C-458E-9DCF-ED14064B4CCB}" dt="2019-12-04T03:16:53.337" v="978" actId="164"/>
        <pc:sldMkLst>
          <pc:docMk/>
          <pc:sldMk cId="2671538000" sldId="297"/>
        </pc:sldMkLst>
        <pc:spChg chg="mod">
          <ac:chgData name="Bridget Pertzsch" userId="1c66dc19-b3cb-4ff0-a676-b40f512b7fb6" providerId="ADAL" clId="{95D43524-A32C-458E-9DCF-ED14064B4CCB}" dt="2019-12-04T02:06:40.199" v="59" actId="6549"/>
          <ac:spMkLst>
            <pc:docMk/>
            <pc:sldMk cId="2671538000" sldId="297"/>
            <ac:spMk id="14" creationId="{6C55EC83-9686-488C-856C-7FE88AC5007B}"/>
          </ac:spMkLst>
        </pc:spChg>
        <pc:grpChg chg="del">
          <ac:chgData name="Bridget Pertzsch" userId="1c66dc19-b3cb-4ff0-a676-b40f512b7fb6" providerId="ADAL" clId="{95D43524-A32C-458E-9DCF-ED14064B4CCB}" dt="2019-12-04T02:06:45.111" v="60" actId="478"/>
          <ac:grpSpMkLst>
            <pc:docMk/>
            <pc:sldMk cId="2671538000" sldId="297"/>
            <ac:grpSpMk id="3" creationId="{FDF6B9D0-C71E-49C4-9716-5DF2EEA77975}"/>
          </ac:grpSpMkLst>
        </pc:grpChg>
        <pc:grpChg chg="add mod">
          <ac:chgData name="Bridget Pertzsch" userId="1c66dc19-b3cb-4ff0-a676-b40f512b7fb6" providerId="ADAL" clId="{95D43524-A32C-458E-9DCF-ED14064B4CCB}" dt="2019-12-04T03:16:53.337" v="978" actId="164"/>
          <ac:grpSpMkLst>
            <pc:docMk/>
            <pc:sldMk cId="2671538000" sldId="297"/>
            <ac:grpSpMk id="4" creationId="{C6B927F5-74A9-4CB5-B48D-1277CEFB0BDF}"/>
          </ac:grpSpMkLst>
        </pc:grpChg>
        <pc:grpChg chg="add del mod">
          <ac:chgData name="Bridget Pertzsch" userId="1c66dc19-b3cb-4ff0-a676-b40f512b7fb6" providerId="ADAL" clId="{95D43524-A32C-458E-9DCF-ED14064B4CCB}" dt="2019-12-04T03:16:19.646" v="970" actId="165"/>
          <ac:grpSpMkLst>
            <pc:docMk/>
            <pc:sldMk cId="2671538000" sldId="297"/>
            <ac:grpSpMk id="17" creationId="{DC59E748-2C5E-41BB-ACDB-3FE2F28D4A4B}"/>
          </ac:grpSpMkLst>
        </pc:grpChg>
        <pc:grpChg chg="mod topLvl">
          <ac:chgData name="Bridget Pertzsch" userId="1c66dc19-b3cb-4ff0-a676-b40f512b7fb6" providerId="ADAL" clId="{95D43524-A32C-458E-9DCF-ED14064B4CCB}" dt="2019-12-04T03:16:53.337" v="978" actId="164"/>
          <ac:grpSpMkLst>
            <pc:docMk/>
            <pc:sldMk cId="2671538000" sldId="297"/>
            <ac:grpSpMk id="18" creationId="{FA802324-9AA2-4BB4-AF6A-87D4A21F7C80}"/>
          </ac:grpSpMkLst>
        </pc:grpChg>
        <pc:grpChg chg="del mod topLvl">
          <ac:chgData name="Bridget Pertzsch" userId="1c66dc19-b3cb-4ff0-a676-b40f512b7fb6" providerId="ADAL" clId="{95D43524-A32C-458E-9DCF-ED14064B4CCB}" dt="2019-12-04T03:16:21.726" v="971" actId="478"/>
          <ac:grpSpMkLst>
            <pc:docMk/>
            <pc:sldMk cId="2671538000" sldId="297"/>
            <ac:grpSpMk id="19" creationId="{A18472CC-86E6-400D-BB43-56ED93C7D86E}"/>
          </ac:grpSpMkLst>
        </pc:grpChg>
        <pc:grpChg chg="add mod">
          <ac:chgData name="Bridget Pertzsch" userId="1c66dc19-b3cb-4ff0-a676-b40f512b7fb6" providerId="ADAL" clId="{95D43524-A32C-458E-9DCF-ED14064B4CCB}" dt="2019-12-04T03:16:53.337" v="978" actId="164"/>
          <ac:grpSpMkLst>
            <pc:docMk/>
            <pc:sldMk cId="2671538000" sldId="297"/>
            <ac:grpSpMk id="24" creationId="{EB6B99D6-79F7-4F93-845C-3760451F04C8}"/>
          </ac:grpSpMkLst>
        </pc:grpChg>
      </pc:sldChg>
      <pc:sldChg chg="addSp modSp modAnim modNotesTx">
        <pc:chgData name="Bridget Pertzsch" userId="1c66dc19-b3cb-4ff0-a676-b40f512b7fb6" providerId="ADAL" clId="{95D43524-A32C-458E-9DCF-ED14064B4CCB}" dt="2019-12-04T03:04:48.219" v="883" actId="208"/>
        <pc:sldMkLst>
          <pc:docMk/>
          <pc:sldMk cId="3160043697" sldId="306"/>
        </pc:sldMkLst>
        <pc:spChg chg="mod">
          <ac:chgData name="Bridget Pertzsch" userId="1c66dc19-b3cb-4ff0-a676-b40f512b7fb6" providerId="ADAL" clId="{95D43524-A32C-458E-9DCF-ED14064B4CCB}" dt="2019-12-04T03:04:48.219" v="883" actId="208"/>
          <ac:spMkLst>
            <pc:docMk/>
            <pc:sldMk cId="3160043697" sldId="306"/>
            <ac:spMk id="3" creationId="{29B9DE32-FB91-4264-9FE6-1797D76F9183}"/>
          </ac:spMkLst>
        </pc:spChg>
        <pc:spChg chg="mod">
          <ac:chgData name="Bridget Pertzsch" userId="1c66dc19-b3cb-4ff0-a676-b40f512b7fb6" providerId="ADAL" clId="{95D43524-A32C-458E-9DCF-ED14064B4CCB}" dt="2019-12-04T02:26:09.899" v="222" actId="1076"/>
          <ac:spMkLst>
            <pc:docMk/>
            <pc:sldMk cId="3160043697" sldId="306"/>
            <ac:spMk id="4" creationId="{8998807A-A26C-4957-8C66-9E672E3C6DB0}"/>
          </ac:spMkLst>
        </pc:spChg>
        <pc:spChg chg="add mod">
          <ac:chgData name="Bridget Pertzsch" userId="1c66dc19-b3cb-4ff0-a676-b40f512b7fb6" providerId="ADAL" clId="{95D43524-A32C-458E-9DCF-ED14064B4CCB}" dt="2019-12-04T02:26:03.924" v="221" actId="14100"/>
          <ac:spMkLst>
            <pc:docMk/>
            <pc:sldMk cId="3160043697" sldId="306"/>
            <ac:spMk id="5" creationId="{2B14EE24-956A-4035-9AA7-F1010E83A067}"/>
          </ac:spMkLst>
        </pc:spChg>
      </pc:sldChg>
      <pc:sldChg chg="addSp delSp modSp delAnim">
        <pc:chgData name="Bridget Pertzsch" userId="1c66dc19-b3cb-4ff0-a676-b40f512b7fb6" providerId="ADAL" clId="{95D43524-A32C-458E-9DCF-ED14064B4CCB}" dt="2019-12-04T03:14:25.314" v="947" actId="1076"/>
        <pc:sldMkLst>
          <pc:docMk/>
          <pc:sldMk cId="3827879355" sldId="321"/>
        </pc:sldMkLst>
        <pc:grpChg chg="add del mod">
          <ac:chgData name="Bridget Pertzsch" userId="1c66dc19-b3cb-4ff0-a676-b40f512b7fb6" providerId="ADAL" clId="{95D43524-A32C-458E-9DCF-ED14064B4CCB}" dt="2019-12-04T03:14:07.298" v="941" actId="478"/>
          <ac:grpSpMkLst>
            <pc:docMk/>
            <pc:sldMk cId="3827879355" sldId="321"/>
            <ac:grpSpMk id="3" creationId="{92081DD1-9394-4B83-A42F-EF4C492C80A3}"/>
          </ac:grpSpMkLst>
        </pc:grpChg>
        <pc:grpChg chg="add mod">
          <ac:chgData name="Bridget Pertzsch" userId="1c66dc19-b3cb-4ff0-a676-b40f512b7fb6" providerId="ADAL" clId="{95D43524-A32C-458E-9DCF-ED14064B4CCB}" dt="2019-12-04T03:14:25.314" v="947" actId="1076"/>
          <ac:grpSpMkLst>
            <pc:docMk/>
            <pc:sldMk cId="3827879355" sldId="321"/>
            <ac:grpSpMk id="4" creationId="{02F53C76-21F1-4752-B8F8-9FE989361A1A}"/>
          </ac:grpSpMkLst>
        </pc:grpChg>
        <pc:grpChg chg="del">
          <ac:chgData name="Bridget Pertzsch" userId="1c66dc19-b3cb-4ff0-a676-b40f512b7fb6" providerId="ADAL" clId="{95D43524-A32C-458E-9DCF-ED14064B4CCB}" dt="2019-12-04T03:12:20.708" v="927" actId="478"/>
          <ac:grpSpMkLst>
            <pc:docMk/>
            <pc:sldMk cId="3827879355" sldId="321"/>
            <ac:grpSpMk id="25" creationId="{39EBD654-D854-8B48-990C-1BA01619FAC1}"/>
          </ac:grpSpMkLst>
        </pc:grpChg>
        <pc:grpChg chg="add del mod">
          <ac:chgData name="Bridget Pertzsch" userId="1c66dc19-b3cb-4ff0-a676-b40f512b7fb6" providerId="ADAL" clId="{95D43524-A32C-458E-9DCF-ED14064B4CCB}" dt="2019-12-04T03:13:02.622" v="930" actId="165"/>
          <ac:grpSpMkLst>
            <pc:docMk/>
            <pc:sldMk cId="3827879355" sldId="321"/>
            <ac:grpSpMk id="38" creationId="{08476240-9E4D-45AB-A542-469FB9742378}"/>
          </ac:grpSpMkLst>
        </pc:grpChg>
        <pc:grpChg chg="add del mod topLvl">
          <ac:chgData name="Bridget Pertzsch" userId="1c66dc19-b3cb-4ff0-a676-b40f512b7fb6" providerId="ADAL" clId="{95D43524-A32C-458E-9DCF-ED14064B4CCB}" dt="2019-12-04T03:13:05.120" v="932" actId="478"/>
          <ac:grpSpMkLst>
            <pc:docMk/>
            <pc:sldMk cId="3827879355" sldId="321"/>
            <ac:grpSpMk id="39" creationId="{ADB46E10-0778-4EBF-9C5A-FEC36EC512F1}"/>
          </ac:grpSpMkLst>
        </pc:grpChg>
        <pc:grpChg chg="add del mod topLvl">
          <ac:chgData name="Bridget Pertzsch" userId="1c66dc19-b3cb-4ff0-a676-b40f512b7fb6" providerId="ADAL" clId="{95D43524-A32C-458E-9DCF-ED14064B4CCB}" dt="2019-12-04T03:13:08.562" v="933" actId="478"/>
          <ac:grpSpMkLst>
            <pc:docMk/>
            <pc:sldMk cId="3827879355" sldId="321"/>
            <ac:grpSpMk id="40" creationId="{D6D54A05-4048-40E7-A28A-8DD4AFC7312C}"/>
          </ac:grpSpMkLst>
        </pc:grpChg>
        <pc:picChg chg="add mod">
          <ac:chgData name="Bridget Pertzsch" userId="1c66dc19-b3cb-4ff0-a676-b40f512b7fb6" providerId="ADAL" clId="{95D43524-A32C-458E-9DCF-ED14064B4CCB}" dt="2019-12-04T03:13:18.522" v="936" actId="164"/>
          <ac:picMkLst>
            <pc:docMk/>
            <pc:sldMk cId="3827879355" sldId="321"/>
            <ac:picMk id="45" creationId="{BABB4B7A-FB5F-41C1-9C5E-860458E1D900}"/>
          </ac:picMkLst>
        </pc:picChg>
        <pc:picChg chg="add mod">
          <ac:chgData name="Bridget Pertzsch" userId="1c66dc19-b3cb-4ff0-a676-b40f512b7fb6" providerId="ADAL" clId="{95D43524-A32C-458E-9DCF-ED14064B4CCB}" dt="2019-12-04T03:13:18.522" v="936" actId="164"/>
          <ac:picMkLst>
            <pc:docMk/>
            <pc:sldMk cId="3827879355" sldId="321"/>
            <ac:picMk id="47" creationId="{83922C8C-4F12-48CB-8C8D-B4A1D90843E5}"/>
          </ac:picMkLst>
        </pc:picChg>
        <pc:picChg chg="add mod">
          <ac:chgData name="Bridget Pertzsch" userId="1c66dc19-b3cb-4ff0-a676-b40f512b7fb6" providerId="ADAL" clId="{95D43524-A32C-458E-9DCF-ED14064B4CCB}" dt="2019-12-04T03:13:18.522" v="936" actId="164"/>
          <ac:picMkLst>
            <pc:docMk/>
            <pc:sldMk cId="3827879355" sldId="321"/>
            <ac:picMk id="48" creationId="{9E24CC4D-997E-40C3-9023-34E5C2C349FD}"/>
          </ac:picMkLst>
        </pc:picChg>
        <pc:picChg chg="add mod">
          <ac:chgData name="Bridget Pertzsch" userId="1c66dc19-b3cb-4ff0-a676-b40f512b7fb6" providerId="ADAL" clId="{95D43524-A32C-458E-9DCF-ED14064B4CCB}" dt="2019-12-04T03:14:12.831" v="943" actId="164"/>
          <ac:picMkLst>
            <pc:docMk/>
            <pc:sldMk cId="3827879355" sldId="321"/>
            <ac:picMk id="49" creationId="{2B25F574-CEA6-44C9-8D7A-4120338650C0}"/>
          </ac:picMkLst>
        </pc:picChg>
        <pc:picChg chg="add mod">
          <ac:chgData name="Bridget Pertzsch" userId="1c66dc19-b3cb-4ff0-a676-b40f512b7fb6" providerId="ADAL" clId="{95D43524-A32C-458E-9DCF-ED14064B4CCB}" dt="2019-12-04T03:14:12.831" v="943" actId="164"/>
          <ac:picMkLst>
            <pc:docMk/>
            <pc:sldMk cId="3827879355" sldId="321"/>
            <ac:picMk id="51" creationId="{D1D712F8-19E6-49C7-A39C-55F08BDAB385}"/>
          </ac:picMkLst>
        </pc:picChg>
        <pc:picChg chg="add mod">
          <ac:chgData name="Bridget Pertzsch" userId="1c66dc19-b3cb-4ff0-a676-b40f512b7fb6" providerId="ADAL" clId="{95D43524-A32C-458E-9DCF-ED14064B4CCB}" dt="2019-12-04T03:14:12.831" v="943" actId="164"/>
          <ac:picMkLst>
            <pc:docMk/>
            <pc:sldMk cId="3827879355" sldId="321"/>
            <ac:picMk id="53" creationId="{6C63545E-0FD9-4FD8-9241-18750D91CEC7}"/>
          </ac:picMkLst>
        </pc:picChg>
        <pc:picChg chg="add mod">
          <ac:chgData name="Bridget Pertzsch" userId="1c66dc19-b3cb-4ff0-a676-b40f512b7fb6" providerId="ADAL" clId="{95D43524-A32C-458E-9DCF-ED14064B4CCB}" dt="2019-12-04T03:14:12.831" v="943" actId="164"/>
          <ac:picMkLst>
            <pc:docMk/>
            <pc:sldMk cId="3827879355" sldId="321"/>
            <ac:picMk id="54" creationId="{191DC2C7-1F2C-4F55-9C0B-C29DDEEF2CE6}"/>
          </ac:picMkLst>
        </pc:picChg>
        <pc:picChg chg="add mod">
          <ac:chgData name="Bridget Pertzsch" userId="1c66dc19-b3cb-4ff0-a676-b40f512b7fb6" providerId="ADAL" clId="{95D43524-A32C-458E-9DCF-ED14064B4CCB}" dt="2019-12-04T03:14:12.831" v="943" actId="164"/>
          <ac:picMkLst>
            <pc:docMk/>
            <pc:sldMk cId="3827879355" sldId="321"/>
            <ac:picMk id="55" creationId="{EB2A9D68-F77A-4ADC-9A47-E1797844E183}"/>
          </ac:picMkLst>
        </pc:picChg>
        <pc:cxnChg chg="add mod">
          <ac:chgData name="Bridget Pertzsch" userId="1c66dc19-b3cb-4ff0-a676-b40f512b7fb6" providerId="ADAL" clId="{95D43524-A32C-458E-9DCF-ED14064B4CCB}" dt="2019-12-04T03:13:18.522" v="936" actId="164"/>
          <ac:cxnSpMkLst>
            <pc:docMk/>
            <pc:sldMk cId="3827879355" sldId="321"/>
            <ac:cxnSpMk id="46" creationId="{B09880B6-FB90-4470-A9D6-CBC7A01F811C}"/>
          </ac:cxnSpMkLst>
        </pc:cxnChg>
        <pc:cxnChg chg="add mod">
          <ac:chgData name="Bridget Pertzsch" userId="1c66dc19-b3cb-4ff0-a676-b40f512b7fb6" providerId="ADAL" clId="{95D43524-A32C-458E-9DCF-ED14064B4CCB}" dt="2019-12-04T03:14:12.831" v="943" actId="164"/>
          <ac:cxnSpMkLst>
            <pc:docMk/>
            <pc:sldMk cId="3827879355" sldId="321"/>
            <ac:cxnSpMk id="50" creationId="{0CE48886-A4DD-4C4B-91D8-D4ACE576A43D}"/>
          </ac:cxnSpMkLst>
        </pc:cxnChg>
        <pc:cxnChg chg="add mod">
          <ac:chgData name="Bridget Pertzsch" userId="1c66dc19-b3cb-4ff0-a676-b40f512b7fb6" providerId="ADAL" clId="{95D43524-A32C-458E-9DCF-ED14064B4CCB}" dt="2019-12-04T03:14:12.831" v="943" actId="164"/>
          <ac:cxnSpMkLst>
            <pc:docMk/>
            <pc:sldMk cId="3827879355" sldId="321"/>
            <ac:cxnSpMk id="52" creationId="{AAA856EA-8FE1-481D-BBDE-3EE9C016D868}"/>
          </ac:cxnSpMkLst>
        </pc:cxnChg>
      </pc:sldChg>
      <pc:sldChg chg="addSp delSp modSp modAnim">
        <pc:chgData name="Bridget Pertzsch" userId="1c66dc19-b3cb-4ff0-a676-b40f512b7fb6" providerId="ADAL" clId="{95D43524-A32C-458E-9DCF-ED14064B4CCB}" dt="2019-12-04T03:15:34.495" v="961" actId="1076"/>
        <pc:sldMkLst>
          <pc:docMk/>
          <pc:sldMk cId="1926823057" sldId="328"/>
        </pc:sldMkLst>
        <pc:spChg chg="del">
          <ac:chgData name="Bridget Pertzsch" userId="1c66dc19-b3cb-4ff0-a676-b40f512b7fb6" providerId="ADAL" clId="{95D43524-A32C-458E-9DCF-ED14064B4CCB}" dt="2019-12-04T02:21:38.045" v="192" actId="478"/>
          <ac:spMkLst>
            <pc:docMk/>
            <pc:sldMk cId="1926823057" sldId="328"/>
            <ac:spMk id="28" creationId="{EEE08B72-ECF8-4D92-BAD4-9922B8CAC5C4}"/>
          </ac:spMkLst>
        </pc:spChg>
        <pc:grpChg chg="del">
          <ac:chgData name="Bridget Pertzsch" userId="1c66dc19-b3cb-4ff0-a676-b40f512b7fb6" providerId="ADAL" clId="{95D43524-A32C-458E-9DCF-ED14064B4CCB}" dt="2019-12-04T02:21:38.045" v="192" actId="478"/>
          <ac:grpSpMkLst>
            <pc:docMk/>
            <pc:sldMk cId="1926823057" sldId="328"/>
            <ac:grpSpMk id="7" creationId="{C63316F8-FA55-4B48-A25C-790AFB4A6278}"/>
          </ac:grpSpMkLst>
        </pc:grpChg>
        <pc:grpChg chg="del">
          <ac:chgData name="Bridget Pertzsch" userId="1c66dc19-b3cb-4ff0-a676-b40f512b7fb6" providerId="ADAL" clId="{95D43524-A32C-458E-9DCF-ED14064B4CCB}" dt="2019-12-04T02:21:38.045" v="192" actId="478"/>
          <ac:grpSpMkLst>
            <pc:docMk/>
            <pc:sldMk cId="1926823057" sldId="328"/>
            <ac:grpSpMk id="8" creationId="{FA7456AD-4E7A-49B2-9B9B-A029071B3FA5}"/>
          </ac:grpSpMkLst>
        </pc:grpChg>
        <pc:grpChg chg="del">
          <ac:chgData name="Bridget Pertzsch" userId="1c66dc19-b3cb-4ff0-a676-b40f512b7fb6" providerId="ADAL" clId="{95D43524-A32C-458E-9DCF-ED14064B4CCB}" dt="2019-12-04T02:21:38.045" v="192" actId="478"/>
          <ac:grpSpMkLst>
            <pc:docMk/>
            <pc:sldMk cId="1926823057" sldId="328"/>
            <ac:grpSpMk id="10" creationId="{79B2A228-D5F6-42F8-B0E3-B6D2B032E75D}"/>
          </ac:grpSpMkLst>
        </pc:grpChg>
        <pc:grpChg chg="del">
          <ac:chgData name="Bridget Pertzsch" userId="1c66dc19-b3cb-4ff0-a676-b40f512b7fb6" providerId="ADAL" clId="{95D43524-A32C-458E-9DCF-ED14064B4CCB}" dt="2019-12-04T02:21:38.045" v="192" actId="478"/>
          <ac:grpSpMkLst>
            <pc:docMk/>
            <pc:sldMk cId="1926823057" sldId="328"/>
            <ac:grpSpMk id="12" creationId="{019ECF92-A1AB-4A2B-8867-322AEA3EECC2}"/>
          </ac:grpSpMkLst>
        </pc:grpChg>
        <pc:grpChg chg="add">
          <ac:chgData name="Bridget Pertzsch" userId="1c66dc19-b3cb-4ff0-a676-b40f512b7fb6" providerId="ADAL" clId="{95D43524-A32C-458E-9DCF-ED14064B4CCB}" dt="2019-12-04T02:21:38.879" v="193"/>
          <ac:grpSpMkLst>
            <pc:docMk/>
            <pc:sldMk cId="1926823057" sldId="328"/>
            <ac:grpSpMk id="42" creationId="{251477A4-8E2C-4377-A40D-1513784156E6}"/>
          </ac:grpSpMkLst>
        </pc:grpChg>
        <pc:grpChg chg="add">
          <ac:chgData name="Bridget Pertzsch" userId="1c66dc19-b3cb-4ff0-a676-b40f512b7fb6" providerId="ADAL" clId="{95D43524-A32C-458E-9DCF-ED14064B4CCB}" dt="2019-12-04T02:21:38.879" v="193"/>
          <ac:grpSpMkLst>
            <pc:docMk/>
            <pc:sldMk cId="1926823057" sldId="328"/>
            <ac:grpSpMk id="53" creationId="{DC15C738-B85C-4BB5-B6C9-E110BB0D0765}"/>
          </ac:grpSpMkLst>
        </pc:grpChg>
        <pc:grpChg chg="add">
          <ac:chgData name="Bridget Pertzsch" userId="1c66dc19-b3cb-4ff0-a676-b40f512b7fb6" providerId="ADAL" clId="{95D43524-A32C-458E-9DCF-ED14064B4CCB}" dt="2019-12-04T02:21:38.879" v="193"/>
          <ac:grpSpMkLst>
            <pc:docMk/>
            <pc:sldMk cId="1926823057" sldId="328"/>
            <ac:grpSpMk id="62" creationId="{5F5A2DE3-D539-4C8F-9C56-224173E8D21B}"/>
          </ac:grpSpMkLst>
        </pc:grpChg>
        <pc:grpChg chg="add del">
          <ac:chgData name="Bridget Pertzsch" userId="1c66dc19-b3cb-4ff0-a676-b40f512b7fb6" providerId="ADAL" clId="{95D43524-A32C-458E-9DCF-ED14064B4CCB}" dt="2019-12-04T03:15:27.594" v="958" actId="165"/>
          <ac:grpSpMkLst>
            <pc:docMk/>
            <pc:sldMk cId="1926823057" sldId="328"/>
            <ac:grpSpMk id="76" creationId="{BCFF79FD-C198-4008-A5D4-CCEB9D83498E}"/>
          </ac:grpSpMkLst>
        </pc:grpChg>
        <pc:grpChg chg="mod topLvl">
          <ac:chgData name="Bridget Pertzsch" userId="1c66dc19-b3cb-4ff0-a676-b40f512b7fb6" providerId="ADAL" clId="{95D43524-A32C-458E-9DCF-ED14064B4CCB}" dt="2019-12-04T03:15:27.594" v="958" actId="165"/>
          <ac:grpSpMkLst>
            <pc:docMk/>
            <pc:sldMk cId="1926823057" sldId="328"/>
            <ac:grpSpMk id="77" creationId="{98D9CBD4-903C-4C78-8EF0-3C847582E9AF}"/>
          </ac:grpSpMkLst>
        </pc:grpChg>
        <pc:grpChg chg="del mod topLvl">
          <ac:chgData name="Bridget Pertzsch" userId="1c66dc19-b3cb-4ff0-a676-b40f512b7fb6" providerId="ADAL" clId="{95D43524-A32C-458E-9DCF-ED14064B4CCB}" dt="2019-12-04T03:15:30.554" v="959" actId="478"/>
          <ac:grpSpMkLst>
            <pc:docMk/>
            <pc:sldMk cId="1926823057" sldId="328"/>
            <ac:grpSpMk id="78" creationId="{C628B875-1146-4693-87D1-786835EE5E9C}"/>
          </ac:grpSpMkLst>
        </pc:grpChg>
        <pc:grpChg chg="add mod">
          <ac:chgData name="Bridget Pertzsch" userId="1c66dc19-b3cb-4ff0-a676-b40f512b7fb6" providerId="ADAL" clId="{95D43524-A32C-458E-9DCF-ED14064B4CCB}" dt="2019-12-04T03:15:34.495" v="961" actId="1076"/>
          <ac:grpSpMkLst>
            <pc:docMk/>
            <pc:sldMk cId="1926823057" sldId="328"/>
            <ac:grpSpMk id="83" creationId="{F2879FAB-9DDA-4909-AFEC-278E032EB74E}"/>
          </ac:grpSpMkLst>
        </pc:grpChg>
        <pc:cxnChg chg="del">
          <ac:chgData name="Bridget Pertzsch" userId="1c66dc19-b3cb-4ff0-a676-b40f512b7fb6" providerId="ADAL" clId="{95D43524-A32C-458E-9DCF-ED14064B4CCB}" dt="2019-12-04T02:21:38.045" v="192" actId="478"/>
          <ac:cxnSpMkLst>
            <pc:docMk/>
            <pc:sldMk cId="1926823057" sldId="328"/>
            <ac:cxnSpMk id="38" creationId="{B40D325B-A79C-4B86-992D-7E52E29F60D3}"/>
          </ac:cxnSpMkLst>
        </pc:cxnChg>
        <pc:cxnChg chg="del">
          <ac:chgData name="Bridget Pertzsch" userId="1c66dc19-b3cb-4ff0-a676-b40f512b7fb6" providerId="ADAL" clId="{95D43524-A32C-458E-9DCF-ED14064B4CCB}" dt="2019-12-04T02:21:38.045" v="192" actId="478"/>
          <ac:cxnSpMkLst>
            <pc:docMk/>
            <pc:sldMk cId="1926823057" sldId="328"/>
            <ac:cxnSpMk id="41" creationId="{14D6C046-1EFE-4A5F-AB55-993A3D71379F}"/>
          </ac:cxnSpMkLst>
        </pc:cxnChg>
        <pc:cxnChg chg="del">
          <ac:chgData name="Bridget Pertzsch" userId="1c66dc19-b3cb-4ff0-a676-b40f512b7fb6" providerId="ADAL" clId="{95D43524-A32C-458E-9DCF-ED14064B4CCB}" dt="2019-12-04T02:21:38.045" v="192" actId="478"/>
          <ac:cxnSpMkLst>
            <pc:docMk/>
            <pc:sldMk cId="1926823057" sldId="328"/>
            <ac:cxnSpMk id="52" creationId="{15C6D7B0-F8D2-4789-9DC6-A9F727124C39}"/>
          </ac:cxnSpMkLst>
        </pc:cxnChg>
        <pc:cxnChg chg="add">
          <ac:chgData name="Bridget Pertzsch" userId="1c66dc19-b3cb-4ff0-a676-b40f512b7fb6" providerId="ADAL" clId="{95D43524-A32C-458E-9DCF-ED14064B4CCB}" dt="2019-12-04T02:21:38.879" v="193"/>
          <ac:cxnSpMkLst>
            <pc:docMk/>
            <pc:sldMk cId="1926823057" sldId="328"/>
            <ac:cxnSpMk id="73" creationId="{9489CE0E-023C-47FB-874E-D76EC3ABA4C4}"/>
          </ac:cxnSpMkLst>
        </pc:cxnChg>
        <pc:cxnChg chg="add">
          <ac:chgData name="Bridget Pertzsch" userId="1c66dc19-b3cb-4ff0-a676-b40f512b7fb6" providerId="ADAL" clId="{95D43524-A32C-458E-9DCF-ED14064B4CCB}" dt="2019-12-04T02:21:38.879" v="193"/>
          <ac:cxnSpMkLst>
            <pc:docMk/>
            <pc:sldMk cId="1926823057" sldId="328"/>
            <ac:cxnSpMk id="74" creationId="{437E88C7-1F88-4233-B27C-579BD4315D40}"/>
          </ac:cxnSpMkLst>
        </pc:cxnChg>
        <pc:cxnChg chg="add">
          <ac:chgData name="Bridget Pertzsch" userId="1c66dc19-b3cb-4ff0-a676-b40f512b7fb6" providerId="ADAL" clId="{95D43524-A32C-458E-9DCF-ED14064B4CCB}" dt="2019-12-04T02:21:38.879" v="193"/>
          <ac:cxnSpMkLst>
            <pc:docMk/>
            <pc:sldMk cId="1926823057" sldId="328"/>
            <ac:cxnSpMk id="75" creationId="{9DC2512D-26C8-4FE4-9B2C-F575FBD14E95}"/>
          </ac:cxnSpMkLst>
        </pc:cxnChg>
      </pc:sldChg>
      <pc:sldChg chg="addSp delSp modSp">
        <pc:chgData name="Bridget Pertzsch" userId="1c66dc19-b3cb-4ff0-a676-b40f512b7fb6" providerId="ADAL" clId="{95D43524-A32C-458E-9DCF-ED14064B4CCB}" dt="2019-12-04T03:16:58.696" v="980"/>
        <pc:sldMkLst>
          <pc:docMk/>
          <pc:sldMk cId="934349216" sldId="335"/>
        </pc:sldMkLst>
        <pc:spChg chg="mod">
          <ac:chgData name="Bridget Pertzsch" userId="1c66dc19-b3cb-4ff0-a676-b40f512b7fb6" providerId="ADAL" clId="{95D43524-A32C-458E-9DCF-ED14064B4CCB}" dt="2019-12-04T02:06:26.303" v="57" actId="255"/>
          <ac:spMkLst>
            <pc:docMk/>
            <pc:sldMk cId="934349216" sldId="335"/>
            <ac:spMk id="20" creationId="{6429B26C-3F27-42D9-A208-1A1A25D10B17}"/>
          </ac:spMkLst>
        </pc:spChg>
        <pc:spChg chg="del">
          <ac:chgData name="Bridget Pertzsch" userId="1c66dc19-b3cb-4ff0-a676-b40f512b7fb6" providerId="ADAL" clId="{95D43524-A32C-458E-9DCF-ED14064B4CCB}" dt="2019-12-04T02:05:59.336" v="50" actId="478"/>
          <ac:spMkLst>
            <pc:docMk/>
            <pc:sldMk cId="934349216" sldId="335"/>
            <ac:spMk id="51" creationId="{324514A5-593C-4E9E-B28B-CC9404B62694}"/>
          </ac:spMkLst>
        </pc:spChg>
        <pc:grpChg chg="add del mod">
          <ac:chgData name="Bridget Pertzsch" userId="1c66dc19-b3cb-4ff0-a676-b40f512b7fb6" providerId="ADAL" clId="{95D43524-A32C-458E-9DCF-ED14064B4CCB}" dt="2019-12-04T03:16:58.051" v="979" actId="478"/>
          <ac:grpSpMkLst>
            <pc:docMk/>
            <pc:sldMk cId="934349216" sldId="335"/>
            <ac:grpSpMk id="14" creationId="{83B1AAC8-4268-4908-8B13-2ECBD5E4D428}"/>
          </ac:grpSpMkLst>
        </pc:grpChg>
        <pc:grpChg chg="add">
          <ac:chgData name="Bridget Pertzsch" userId="1c66dc19-b3cb-4ff0-a676-b40f512b7fb6" providerId="ADAL" clId="{95D43524-A32C-458E-9DCF-ED14064B4CCB}" dt="2019-12-04T03:16:58.696" v="980"/>
          <ac:grpSpMkLst>
            <pc:docMk/>
            <pc:sldMk cId="934349216" sldId="335"/>
            <ac:grpSpMk id="21" creationId="{D56D1B5A-9076-4558-8733-6223CD2534ED}"/>
          </ac:grpSpMkLst>
        </pc:grpChg>
        <pc:grpChg chg="del mod">
          <ac:chgData name="Bridget Pertzsch" userId="1c66dc19-b3cb-4ff0-a676-b40f512b7fb6" providerId="ADAL" clId="{95D43524-A32C-458E-9DCF-ED14064B4CCB}" dt="2019-12-04T02:06:02.664" v="52" actId="478"/>
          <ac:grpSpMkLst>
            <pc:docMk/>
            <pc:sldMk cId="934349216" sldId="335"/>
            <ac:grpSpMk id="50" creationId="{A8F79447-D312-4D01-9537-47C0A907F1FC}"/>
          </ac:grpSpMkLst>
        </pc:grpChg>
      </pc:sldChg>
      <pc:sldChg chg="addSp delSp modSp">
        <pc:chgData name="Bridget Pertzsch" userId="1c66dc19-b3cb-4ff0-a676-b40f512b7fb6" providerId="ADAL" clId="{95D43524-A32C-458E-9DCF-ED14064B4CCB}" dt="2019-12-04T02:08:18.483" v="71" actId="1076"/>
        <pc:sldMkLst>
          <pc:docMk/>
          <pc:sldMk cId="447660133" sldId="342"/>
        </pc:sldMkLst>
        <pc:spChg chg="add del">
          <ac:chgData name="Bridget Pertzsch" userId="1c66dc19-b3cb-4ff0-a676-b40f512b7fb6" providerId="ADAL" clId="{95D43524-A32C-458E-9DCF-ED14064B4CCB}" dt="2019-12-04T02:07:33.323" v="65"/>
          <ac:spMkLst>
            <pc:docMk/>
            <pc:sldMk cId="447660133" sldId="342"/>
            <ac:spMk id="42" creationId="{C30F8888-6CC3-49E3-A434-E3AD03F019A7}"/>
          </ac:spMkLst>
        </pc:spChg>
        <pc:grpChg chg="del">
          <ac:chgData name="Bridget Pertzsch" userId="1c66dc19-b3cb-4ff0-a676-b40f512b7fb6" providerId="ADAL" clId="{95D43524-A32C-458E-9DCF-ED14064B4CCB}" dt="2019-12-04T02:07:28.352" v="63" actId="478"/>
          <ac:grpSpMkLst>
            <pc:docMk/>
            <pc:sldMk cId="447660133" sldId="342"/>
            <ac:grpSpMk id="30" creationId="{D0779B4A-47BD-4A4F-AE4D-550BC875EE22}"/>
          </ac:grpSpMkLst>
        </pc:grpChg>
        <pc:grpChg chg="add mod">
          <ac:chgData name="Bridget Pertzsch" userId="1c66dc19-b3cb-4ff0-a676-b40f512b7fb6" providerId="ADAL" clId="{95D43524-A32C-458E-9DCF-ED14064B4CCB}" dt="2019-12-04T02:08:18.483" v="71" actId="1076"/>
          <ac:grpSpMkLst>
            <pc:docMk/>
            <pc:sldMk cId="447660133" sldId="342"/>
            <ac:grpSpMk id="43" creationId="{4156054C-251A-4AB0-B385-CB88779CC57E}"/>
          </ac:grpSpMkLst>
        </pc:grpChg>
      </pc:sldChg>
      <pc:sldChg chg="addSp delSp modSp delAnim modAnim">
        <pc:chgData name="Bridget Pertzsch" userId="1c66dc19-b3cb-4ff0-a676-b40f512b7fb6" providerId="ADAL" clId="{95D43524-A32C-458E-9DCF-ED14064B4CCB}" dt="2019-12-04T03:15:15.170" v="957" actId="1076"/>
        <pc:sldMkLst>
          <pc:docMk/>
          <pc:sldMk cId="1835669442" sldId="352"/>
        </pc:sldMkLst>
        <pc:spChg chg="mod">
          <ac:chgData name="Bridget Pertzsch" userId="1c66dc19-b3cb-4ff0-a676-b40f512b7fb6" providerId="ADAL" clId="{95D43524-A32C-458E-9DCF-ED14064B4CCB}" dt="2019-12-04T02:05:23.946" v="49" actId="1076"/>
          <ac:spMkLst>
            <pc:docMk/>
            <pc:sldMk cId="1835669442" sldId="352"/>
            <ac:spMk id="2" creationId="{7CE205CF-C26C-4F4C-9E64-A8A557CC786E}"/>
          </ac:spMkLst>
        </pc:spChg>
        <pc:spChg chg="del">
          <ac:chgData name="Bridget Pertzsch" userId="1c66dc19-b3cb-4ff0-a676-b40f512b7fb6" providerId="ADAL" clId="{95D43524-A32C-458E-9DCF-ED14064B4CCB}" dt="2019-12-04T02:05:16.490" v="47" actId="478"/>
          <ac:spMkLst>
            <pc:docMk/>
            <pc:sldMk cId="1835669442" sldId="352"/>
            <ac:spMk id="45" creationId="{63F3A440-5DCF-471B-A61C-7E1BEB9F84A3}"/>
          </ac:spMkLst>
        </pc:spChg>
        <pc:spChg chg="del">
          <ac:chgData name="Bridget Pertzsch" userId="1c66dc19-b3cb-4ff0-a676-b40f512b7fb6" providerId="ADAL" clId="{95D43524-A32C-458E-9DCF-ED14064B4CCB}" dt="2019-12-04T02:05:16.490" v="47" actId="478"/>
          <ac:spMkLst>
            <pc:docMk/>
            <pc:sldMk cId="1835669442" sldId="352"/>
            <ac:spMk id="50" creationId="{85FA24B6-D9C9-4C7E-9B44-0B16FA565A63}"/>
          </ac:spMkLst>
        </pc:spChg>
        <pc:spChg chg="del">
          <ac:chgData name="Bridget Pertzsch" userId="1c66dc19-b3cb-4ff0-a676-b40f512b7fb6" providerId="ADAL" clId="{95D43524-A32C-458E-9DCF-ED14064B4CCB}" dt="2019-12-04T02:05:16.490" v="47" actId="478"/>
          <ac:spMkLst>
            <pc:docMk/>
            <pc:sldMk cId="1835669442" sldId="352"/>
            <ac:spMk id="51" creationId="{A3235192-4338-405A-9C13-629E14D8C029}"/>
          </ac:spMkLst>
        </pc:spChg>
        <pc:spChg chg="del">
          <ac:chgData name="Bridget Pertzsch" userId="1c66dc19-b3cb-4ff0-a676-b40f512b7fb6" providerId="ADAL" clId="{95D43524-A32C-458E-9DCF-ED14064B4CCB}" dt="2019-12-04T02:05:16.490" v="47" actId="478"/>
          <ac:spMkLst>
            <pc:docMk/>
            <pc:sldMk cId="1835669442" sldId="352"/>
            <ac:spMk id="54" creationId="{3CBA3817-6D1F-4F48-A066-CFFE41A65349}"/>
          </ac:spMkLst>
        </pc:spChg>
        <pc:grpChg chg="del">
          <ac:chgData name="Bridget Pertzsch" userId="1c66dc19-b3cb-4ff0-a676-b40f512b7fb6" providerId="ADAL" clId="{95D43524-A32C-458E-9DCF-ED14064B4CCB}" dt="2019-12-04T02:05:16.490" v="47" actId="478"/>
          <ac:grpSpMkLst>
            <pc:docMk/>
            <pc:sldMk cId="1835669442" sldId="352"/>
            <ac:grpSpMk id="3" creationId="{0A215705-4DC1-417E-9976-63540CBB8A1B}"/>
          </ac:grpSpMkLst>
        </pc:grpChg>
        <pc:grpChg chg="del">
          <ac:chgData name="Bridget Pertzsch" userId="1c66dc19-b3cb-4ff0-a676-b40f512b7fb6" providerId="ADAL" clId="{95D43524-A32C-458E-9DCF-ED14064B4CCB}" dt="2019-12-04T02:05:16.490" v="47" actId="478"/>
          <ac:grpSpMkLst>
            <pc:docMk/>
            <pc:sldMk cId="1835669442" sldId="352"/>
            <ac:grpSpMk id="4" creationId="{CE95254C-0716-44FC-9CD4-0A5A6AF95E42}"/>
          </ac:grpSpMkLst>
        </pc:grpChg>
        <pc:grpChg chg="del">
          <ac:chgData name="Bridget Pertzsch" userId="1c66dc19-b3cb-4ff0-a676-b40f512b7fb6" providerId="ADAL" clId="{95D43524-A32C-458E-9DCF-ED14064B4CCB}" dt="2019-12-04T02:05:16.490" v="47" actId="478"/>
          <ac:grpSpMkLst>
            <pc:docMk/>
            <pc:sldMk cId="1835669442" sldId="352"/>
            <ac:grpSpMk id="14" creationId="{5F31B8E3-7E9F-413F-9C24-2316202CA1EB}"/>
          </ac:grpSpMkLst>
        </pc:grpChg>
        <pc:grpChg chg="add">
          <ac:chgData name="Bridget Pertzsch" userId="1c66dc19-b3cb-4ff0-a676-b40f512b7fb6" providerId="ADAL" clId="{95D43524-A32C-458E-9DCF-ED14064B4CCB}" dt="2019-12-04T02:05:17.462" v="48"/>
          <ac:grpSpMkLst>
            <pc:docMk/>
            <pc:sldMk cId="1835669442" sldId="352"/>
            <ac:grpSpMk id="35" creationId="{CD665F80-9E84-4D7B-A9EF-AF0CE8E49C05}"/>
          </ac:grpSpMkLst>
        </pc:grpChg>
        <pc:grpChg chg="add">
          <ac:chgData name="Bridget Pertzsch" userId="1c66dc19-b3cb-4ff0-a676-b40f512b7fb6" providerId="ADAL" clId="{95D43524-A32C-458E-9DCF-ED14064B4CCB}" dt="2019-12-04T02:05:17.462" v="48"/>
          <ac:grpSpMkLst>
            <pc:docMk/>
            <pc:sldMk cId="1835669442" sldId="352"/>
            <ac:grpSpMk id="48" creationId="{EE08C362-A24E-440C-8EB9-D41894DC6814}"/>
          </ac:grpSpMkLst>
        </pc:grpChg>
        <pc:grpChg chg="add">
          <ac:chgData name="Bridget Pertzsch" userId="1c66dc19-b3cb-4ff0-a676-b40f512b7fb6" providerId="ADAL" clId="{95D43524-A32C-458E-9DCF-ED14064B4CCB}" dt="2019-12-04T02:05:17.462" v="48"/>
          <ac:grpSpMkLst>
            <pc:docMk/>
            <pc:sldMk cId="1835669442" sldId="352"/>
            <ac:grpSpMk id="58" creationId="{A86B62D3-3DD4-4ECC-AFCE-B95FFF22354C}"/>
          </ac:grpSpMkLst>
        </pc:grpChg>
        <pc:grpChg chg="add del">
          <ac:chgData name="Bridget Pertzsch" userId="1c66dc19-b3cb-4ff0-a676-b40f512b7fb6" providerId="ADAL" clId="{95D43524-A32C-458E-9DCF-ED14064B4CCB}" dt="2019-12-04T03:15:04.257" v="952" actId="165"/>
          <ac:grpSpMkLst>
            <pc:docMk/>
            <pc:sldMk cId="1835669442" sldId="352"/>
            <ac:grpSpMk id="86" creationId="{C3EB25C5-A78F-4493-94FB-D3AE6D9C38B0}"/>
          </ac:grpSpMkLst>
        </pc:grpChg>
        <pc:grpChg chg="add del mod topLvl">
          <ac:chgData name="Bridget Pertzsch" userId="1c66dc19-b3cb-4ff0-a676-b40f512b7fb6" providerId="ADAL" clId="{95D43524-A32C-458E-9DCF-ED14064B4CCB}" dt="2019-12-04T03:15:07.448" v="954" actId="478"/>
          <ac:grpSpMkLst>
            <pc:docMk/>
            <pc:sldMk cId="1835669442" sldId="352"/>
            <ac:grpSpMk id="87" creationId="{15086CD6-2587-48C7-AA42-4BC2FF17A3AF}"/>
          </ac:grpSpMkLst>
        </pc:grpChg>
        <pc:grpChg chg="del mod topLvl">
          <ac:chgData name="Bridget Pertzsch" userId="1c66dc19-b3cb-4ff0-a676-b40f512b7fb6" providerId="ADAL" clId="{95D43524-A32C-458E-9DCF-ED14064B4CCB}" dt="2019-12-04T03:15:09.397" v="955" actId="478"/>
          <ac:grpSpMkLst>
            <pc:docMk/>
            <pc:sldMk cId="1835669442" sldId="352"/>
            <ac:grpSpMk id="88" creationId="{06C8BC2A-B368-4FAA-BD64-B224EFB91EBC}"/>
          </ac:grpSpMkLst>
        </pc:grpChg>
        <pc:grpChg chg="add mod">
          <ac:chgData name="Bridget Pertzsch" userId="1c66dc19-b3cb-4ff0-a676-b40f512b7fb6" providerId="ADAL" clId="{95D43524-A32C-458E-9DCF-ED14064B4CCB}" dt="2019-12-04T03:15:15.170" v="957" actId="1076"/>
          <ac:grpSpMkLst>
            <pc:docMk/>
            <pc:sldMk cId="1835669442" sldId="352"/>
            <ac:grpSpMk id="93" creationId="{BA8D3056-1216-4609-B361-ADE7CB182056}"/>
          </ac:grpSpMkLst>
        </pc:grpChg>
        <pc:cxnChg chg="del mod">
          <ac:chgData name="Bridget Pertzsch" userId="1c66dc19-b3cb-4ff0-a676-b40f512b7fb6" providerId="ADAL" clId="{95D43524-A32C-458E-9DCF-ED14064B4CCB}" dt="2019-12-04T02:05:16.490" v="47" actId="478"/>
          <ac:cxnSpMkLst>
            <pc:docMk/>
            <pc:sldMk cId="1835669442" sldId="352"/>
            <ac:cxnSpMk id="68" creationId="{D0D858B3-B6E0-4FBC-A85C-B6526FB3EFF4}"/>
          </ac:cxnSpMkLst>
        </pc:cxnChg>
        <pc:cxnChg chg="del mod">
          <ac:chgData name="Bridget Pertzsch" userId="1c66dc19-b3cb-4ff0-a676-b40f512b7fb6" providerId="ADAL" clId="{95D43524-A32C-458E-9DCF-ED14064B4CCB}" dt="2019-12-04T02:05:16.490" v="47" actId="478"/>
          <ac:cxnSpMkLst>
            <pc:docMk/>
            <pc:sldMk cId="1835669442" sldId="352"/>
            <ac:cxnSpMk id="69" creationId="{FE5D8842-687E-4FB2-BFED-281BC7E192F4}"/>
          </ac:cxnSpMkLst>
        </pc:cxnChg>
        <pc:cxnChg chg="del mod">
          <ac:chgData name="Bridget Pertzsch" userId="1c66dc19-b3cb-4ff0-a676-b40f512b7fb6" providerId="ADAL" clId="{95D43524-A32C-458E-9DCF-ED14064B4CCB}" dt="2019-12-04T02:05:16.490" v="47" actId="478"/>
          <ac:cxnSpMkLst>
            <pc:docMk/>
            <pc:sldMk cId="1835669442" sldId="352"/>
            <ac:cxnSpMk id="70" creationId="{8CFCBBCC-C8FA-4BA7-9D68-04B5E90ADF41}"/>
          </ac:cxnSpMkLst>
        </pc:cxnChg>
        <pc:cxnChg chg="add">
          <ac:chgData name="Bridget Pertzsch" userId="1c66dc19-b3cb-4ff0-a676-b40f512b7fb6" providerId="ADAL" clId="{95D43524-A32C-458E-9DCF-ED14064B4CCB}" dt="2019-12-04T02:05:17.462" v="48"/>
          <ac:cxnSpMkLst>
            <pc:docMk/>
            <pc:sldMk cId="1835669442" sldId="352"/>
            <ac:cxnSpMk id="83" creationId="{3EE72639-1456-41E3-98CC-A65267298ACC}"/>
          </ac:cxnSpMkLst>
        </pc:cxnChg>
        <pc:cxnChg chg="add">
          <ac:chgData name="Bridget Pertzsch" userId="1c66dc19-b3cb-4ff0-a676-b40f512b7fb6" providerId="ADAL" clId="{95D43524-A32C-458E-9DCF-ED14064B4CCB}" dt="2019-12-04T02:05:17.462" v="48"/>
          <ac:cxnSpMkLst>
            <pc:docMk/>
            <pc:sldMk cId="1835669442" sldId="352"/>
            <ac:cxnSpMk id="84" creationId="{657D91CE-B217-4870-92D3-1E4B4B7FB62D}"/>
          </ac:cxnSpMkLst>
        </pc:cxnChg>
        <pc:cxnChg chg="add">
          <ac:chgData name="Bridget Pertzsch" userId="1c66dc19-b3cb-4ff0-a676-b40f512b7fb6" providerId="ADAL" clId="{95D43524-A32C-458E-9DCF-ED14064B4CCB}" dt="2019-12-04T02:05:17.462" v="48"/>
          <ac:cxnSpMkLst>
            <pc:docMk/>
            <pc:sldMk cId="1835669442" sldId="352"/>
            <ac:cxnSpMk id="85" creationId="{E050F8F0-09D4-473A-8262-9D085A5588F1}"/>
          </ac:cxnSpMkLst>
        </pc:cxnChg>
      </pc:sldChg>
      <pc:sldChg chg="addSp delSp modSp delAnim modAnim">
        <pc:chgData name="Bridget Pertzsch" userId="1c66dc19-b3cb-4ff0-a676-b40f512b7fb6" providerId="ADAL" clId="{95D43524-A32C-458E-9DCF-ED14064B4CCB}" dt="2019-12-04T03:14:46.364" v="951" actId="1076"/>
        <pc:sldMkLst>
          <pc:docMk/>
          <pc:sldMk cId="3375233546" sldId="353"/>
        </pc:sldMkLst>
        <pc:spChg chg="mod">
          <ac:chgData name="Bridget Pertzsch" userId="1c66dc19-b3cb-4ff0-a676-b40f512b7fb6" providerId="ADAL" clId="{95D43524-A32C-458E-9DCF-ED14064B4CCB}" dt="2019-12-04T02:04:55.940" v="45" actId="1076"/>
          <ac:spMkLst>
            <pc:docMk/>
            <pc:sldMk cId="3375233546" sldId="353"/>
            <ac:spMk id="2" creationId="{7CE205CF-C26C-4F4C-9E64-A8A557CC786E}"/>
          </ac:spMkLst>
        </pc:spChg>
        <pc:spChg chg="mod topLvl">
          <ac:chgData name="Bridget Pertzsch" userId="1c66dc19-b3cb-4ff0-a676-b40f512b7fb6" providerId="ADAL" clId="{95D43524-A32C-458E-9DCF-ED14064B4CCB}" dt="2019-12-04T02:07:57.012" v="67" actId="164"/>
          <ac:spMkLst>
            <pc:docMk/>
            <pc:sldMk cId="3375233546" sldId="353"/>
            <ac:spMk id="59" creationId="{487A64E5-FF8D-4B95-8E0B-4A94B050C667}"/>
          </ac:spMkLst>
        </pc:spChg>
        <pc:grpChg chg="del">
          <ac:chgData name="Bridget Pertzsch" userId="1c66dc19-b3cb-4ff0-a676-b40f512b7fb6" providerId="ADAL" clId="{95D43524-A32C-458E-9DCF-ED14064B4CCB}" dt="2019-12-04T02:04:47.651" v="43" actId="478"/>
          <ac:grpSpMkLst>
            <pc:docMk/>
            <pc:sldMk cId="3375233546" sldId="353"/>
            <ac:grpSpMk id="3" creationId="{0A215705-4DC1-417E-9976-63540CBB8A1B}"/>
          </ac:grpSpMkLst>
        </pc:grpChg>
        <pc:grpChg chg="del">
          <ac:chgData name="Bridget Pertzsch" userId="1c66dc19-b3cb-4ff0-a676-b40f512b7fb6" providerId="ADAL" clId="{95D43524-A32C-458E-9DCF-ED14064B4CCB}" dt="2019-12-04T02:04:47.651" v="43" actId="478"/>
          <ac:grpSpMkLst>
            <pc:docMk/>
            <pc:sldMk cId="3375233546" sldId="353"/>
            <ac:grpSpMk id="4" creationId="{CE95254C-0716-44FC-9CD4-0A5A6AF95E42}"/>
          </ac:grpSpMkLst>
        </pc:grpChg>
        <pc:grpChg chg="add mod">
          <ac:chgData name="Bridget Pertzsch" userId="1c66dc19-b3cb-4ff0-a676-b40f512b7fb6" providerId="ADAL" clId="{95D43524-A32C-458E-9DCF-ED14064B4CCB}" dt="2019-12-04T02:07:59.560" v="69" actId="1076"/>
          <ac:grpSpMkLst>
            <pc:docMk/>
            <pc:sldMk cId="3375233546" sldId="353"/>
            <ac:grpSpMk id="5" creationId="{56C3EE9F-ABD5-41B7-BD4E-720E0CBD9E95}"/>
          </ac:grpSpMkLst>
        </pc:grpChg>
        <pc:grpChg chg="del">
          <ac:chgData name="Bridget Pertzsch" userId="1c66dc19-b3cb-4ff0-a676-b40f512b7fb6" providerId="ADAL" clId="{95D43524-A32C-458E-9DCF-ED14064B4CCB}" dt="2019-12-04T02:04:47.651" v="43" actId="478"/>
          <ac:grpSpMkLst>
            <pc:docMk/>
            <pc:sldMk cId="3375233546" sldId="353"/>
            <ac:grpSpMk id="14" creationId="{5F31B8E3-7E9F-413F-9C24-2316202CA1EB}"/>
          </ac:grpSpMkLst>
        </pc:grpChg>
        <pc:grpChg chg="add">
          <ac:chgData name="Bridget Pertzsch" userId="1c66dc19-b3cb-4ff0-a676-b40f512b7fb6" providerId="ADAL" clId="{95D43524-A32C-458E-9DCF-ED14064B4CCB}" dt="2019-12-04T02:04:48.655" v="44"/>
          <ac:grpSpMkLst>
            <pc:docMk/>
            <pc:sldMk cId="3375233546" sldId="353"/>
            <ac:grpSpMk id="39" creationId="{D439D23F-CAD2-4CD8-8196-178C2B98BD8D}"/>
          </ac:grpSpMkLst>
        </pc:grpChg>
        <pc:grpChg chg="del">
          <ac:chgData name="Bridget Pertzsch" userId="1c66dc19-b3cb-4ff0-a676-b40f512b7fb6" providerId="ADAL" clId="{95D43524-A32C-458E-9DCF-ED14064B4CCB}" dt="2019-12-04T02:04:47.651" v="43" actId="478"/>
          <ac:grpSpMkLst>
            <pc:docMk/>
            <pc:sldMk cId="3375233546" sldId="353"/>
            <ac:grpSpMk id="44" creationId="{4C9C6689-FF79-44C1-9D8F-99BC6B84871B}"/>
          </ac:grpSpMkLst>
        </pc:grpChg>
        <pc:grpChg chg="add del">
          <ac:chgData name="Bridget Pertzsch" userId="1c66dc19-b3cb-4ff0-a676-b40f512b7fb6" providerId="ADAL" clId="{95D43524-A32C-458E-9DCF-ED14064B4CCB}" dt="2019-12-04T02:07:46.595" v="66" actId="165"/>
          <ac:grpSpMkLst>
            <pc:docMk/>
            <pc:sldMk cId="3375233546" sldId="353"/>
            <ac:grpSpMk id="56" creationId="{FF509AC8-09C4-4107-AF4E-AC233D372B9B}"/>
          </ac:grpSpMkLst>
        </pc:grpChg>
        <pc:grpChg chg="mod topLvl">
          <ac:chgData name="Bridget Pertzsch" userId="1c66dc19-b3cb-4ff0-a676-b40f512b7fb6" providerId="ADAL" clId="{95D43524-A32C-458E-9DCF-ED14064B4CCB}" dt="2019-12-04T02:07:57.012" v="67" actId="164"/>
          <ac:grpSpMkLst>
            <pc:docMk/>
            <pc:sldMk cId="3375233546" sldId="353"/>
            <ac:grpSpMk id="58" creationId="{6B015955-B307-4F0D-A453-5F9ECF0A1287}"/>
          </ac:grpSpMkLst>
        </pc:grpChg>
        <pc:grpChg chg="add">
          <ac:chgData name="Bridget Pertzsch" userId="1c66dc19-b3cb-4ff0-a676-b40f512b7fb6" providerId="ADAL" clId="{95D43524-A32C-458E-9DCF-ED14064B4CCB}" dt="2019-12-04T02:04:48.655" v="44"/>
          <ac:grpSpMkLst>
            <pc:docMk/>
            <pc:sldMk cId="3375233546" sldId="353"/>
            <ac:grpSpMk id="77" creationId="{651D5AD7-D943-4E60-A130-56C4AE1D92E9}"/>
          </ac:grpSpMkLst>
        </pc:grpChg>
        <pc:grpChg chg="add del">
          <ac:chgData name="Bridget Pertzsch" userId="1c66dc19-b3cb-4ff0-a676-b40f512b7fb6" providerId="ADAL" clId="{95D43524-A32C-458E-9DCF-ED14064B4CCB}" dt="2019-12-04T03:14:34.326" v="948" actId="165"/>
          <ac:grpSpMkLst>
            <pc:docMk/>
            <pc:sldMk cId="3375233546" sldId="353"/>
            <ac:grpSpMk id="91" creationId="{464F7B82-FE39-4D89-91F2-D310EC79DA6B}"/>
          </ac:grpSpMkLst>
        </pc:grpChg>
        <pc:grpChg chg="mod topLvl">
          <ac:chgData name="Bridget Pertzsch" userId="1c66dc19-b3cb-4ff0-a676-b40f512b7fb6" providerId="ADAL" clId="{95D43524-A32C-458E-9DCF-ED14064B4CCB}" dt="2019-12-04T03:14:34.326" v="948" actId="165"/>
          <ac:grpSpMkLst>
            <pc:docMk/>
            <pc:sldMk cId="3375233546" sldId="353"/>
            <ac:grpSpMk id="92" creationId="{8ADC632E-7099-4694-86EF-4B83C28620F9}"/>
          </ac:grpSpMkLst>
        </pc:grpChg>
        <pc:grpChg chg="del mod topLvl">
          <ac:chgData name="Bridget Pertzsch" userId="1c66dc19-b3cb-4ff0-a676-b40f512b7fb6" providerId="ADAL" clId="{95D43524-A32C-458E-9DCF-ED14064B4CCB}" dt="2019-12-04T03:14:40.183" v="949" actId="478"/>
          <ac:grpSpMkLst>
            <pc:docMk/>
            <pc:sldMk cId="3375233546" sldId="353"/>
            <ac:grpSpMk id="93" creationId="{C628735A-C6A6-46E0-8698-2ECFAC6966A4}"/>
          </ac:grpSpMkLst>
        </pc:grpChg>
        <pc:grpChg chg="add mod">
          <ac:chgData name="Bridget Pertzsch" userId="1c66dc19-b3cb-4ff0-a676-b40f512b7fb6" providerId="ADAL" clId="{95D43524-A32C-458E-9DCF-ED14064B4CCB}" dt="2019-12-04T03:14:46.364" v="951" actId="1076"/>
          <ac:grpSpMkLst>
            <pc:docMk/>
            <pc:sldMk cId="3375233546" sldId="353"/>
            <ac:grpSpMk id="98" creationId="{DB846049-DC4B-4678-84CB-BAABDA403956}"/>
          </ac:grpSpMkLst>
        </pc:grpChg>
        <pc:cxnChg chg="del mod">
          <ac:chgData name="Bridget Pertzsch" userId="1c66dc19-b3cb-4ff0-a676-b40f512b7fb6" providerId="ADAL" clId="{95D43524-A32C-458E-9DCF-ED14064B4CCB}" dt="2019-12-04T02:04:47.651" v="43" actId="478"/>
          <ac:cxnSpMkLst>
            <pc:docMk/>
            <pc:sldMk cId="3375233546" sldId="353"/>
            <ac:cxnSpMk id="68" creationId="{D0D858B3-B6E0-4FBC-A85C-B6526FB3EFF4}"/>
          </ac:cxnSpMkLst>
        </pc:cxnChg>
        <pc:cxnChg chg="del mod">
          <ac:chgData name="Bridget Pertzsch" userId="1c66dc19-b3cb-4ff0-a676-b40f512b7fb6" providerId="ADAL" clId="{95D43524-A32C-458E-9DCF-ED14064B4CCB}" dt="2019-12-04T02:04:47.651" v="43" actId="478"/>
          <ac:cxnSpMkLst>
            <pc:docMk/>
            <pc:sldMk cId="3375233546" sldId="353"/>
            <ac:cxnSpMk id="69" creationId="{FE5D8842-687E-4FB2-BFED-281BC7E192F4}"/>
          </ac:cxnSpMkLst>
        </pc:cxnChg>
        <pc:cxnChg chg="del mod">
          <ac:chgData name="Bridget Pertzsch" userId="1c66dc19-b3cb-4ff0-a676-b40f512b7fb6" providerId="ADAL" clId="{95D43524-A32C-458E-9DCF-ED14064B4CCB}" dt="2019-12-04T02:04:47.651" v="43" actId="478"/>
          <ac:cxnSpMkLst>
            <pc:docMk/>
            <pc:sldMk cId="3375233546" sldId="353"/>
            <ac:cxnSpMk id="70" creationId="{8CFCBBCC-C8FA-4BA7-9D68-04B5E90ADF41}"/>
          </ac:cxnSpMkLst>
        </pc:cxnChg>
        <pc:cxnChg chg="add">
          <ac:chgData name="Bridget Pertzsch" userId="1c66dc19-b3cb-4ff0-a676-b40f512b7fb6" providerId="ADAL" clId="{95D43524-A32C-458E-9DCF-ED14064B4CCB}" dt="2019-12-04T02:04:48.655" v="44"/>
          <ac:cxnSpMkLst>
            <pc:docMk/>
            <pc:sldMk cId="3375233546" sldId="353"/>
            <ac:cxnSpMk id="88" creationId="{D7BC0188-7263-4C58-87D1-BD7EC07AFADA}"/>
          </ac:cxnSpMkLst>
        </pc:cxnChg>
        <pc:cxnChg chg="add">
          <ac:chgData name="Bridget Pertzsch" userId="1c66dc19-b3cb-4ff0-a676-b40f512b7fb6" providerId="ADAL" clId="{95D43524-A32C-458E-9DCF-ED14064B4CCB}" dt="2019-12-04T02:04:48.655" v="44"/>
          <ac:cxnSpMkLst>
            <pc:docMk/>
            <pc:sldMk cId="3375233546" sldId="353"/>
            <ac:cxnSpMk id="89" creationId="{DBA91DDE-3214-43C5-BA34-5802FFA29CCB}"/>
          </ac:cxnSpMkLst>
        </pc:cxnChg>
        <pc:cxnChg chg="add">
          <ac:chgData name="Bridget Pertzsch" userId="1c66dc19-b3cb-4ff0-a676-b40f512b7fb6" providerId="ADAL" clId="{95D43524-A32C-458E-9DCF-ED14064B4CCB}" dt="2019-12-04T02:04:48.655" v="44"/>
          <ac:cxnSpMkLst>
            <pc:docMk/>
            <pc:sldMk cId="3375233546" sldId="353"/>
            <ac:cxnSpMk id="90" creationId="{5878BFBB-C9F1-49EE-A103-F2DAA57F7FEC}"/>
          </ac:cxnSpMkLst>
        </pc:cxnChg>
      </pc:sldChg>
      <pc:sldChg chg="addSp modSp">
        <pc:chgData name="Bridget Pertzsch" userId="1c66dc19-b3cb-4ff0-a676-b40f512b7fb6" providerId="ADAL" clId="{95D43524-A32C-458E-9DCF-ED14064B4CCB}" dt="2019-12-04T03:13:37.928" v="940" actId="571"/>
        <pc:sldMkLst>
          <pc:docMk/>
          <pc:sldMk cId="3055828246" sldId="355"/>
        </pc:sldMkLst>
        <pc:picChg chg="add mod">
          <ac:chgData name="Bridget Pertzsch" userId="1c66dc19-b3cb-4ff0-a676-b40f512b7fb6" providerId="ADAL" clId="{95D43524-A32C-458E-9DCF-ED14064B4CCB}" dt="2019-12-04T03:13:37.928" v="940" actId="571"/>
          <ac:picMkLst>
            <pc:docMk/>
            <pc:sldMk cId="3055828246" sldId="355"/>
            <ac:picMk id="43" creationId="{A684A1D9-4E9B-43A4-8DBB-928D67A717BC}"/>
          </ac:picMkLst>
        </pc:picChg>
        <pc:picChg chg="add mod">
          <ac:chgData name="Bridget Pertzsch" userId="1c66dc19-b3cb-4ff0-a676-b40f512b7fb6" providerId="ADAL" clId="{95D43524-A32C-458E-9DCF-ED14064B4CCB}" dt="2019-12-04T03:13:37.928" v="940" actId="571"/>
          <ac:picMkLst>
            <pc:docMk/>
            <pc:sldMk cId="3055828246" sldId="355"/>
            <ac:picMk id="44" creationId="{1CEF98B7-2A21-40FA-81E4-C15D429DDA5E}"/>
          </ac:picMkLst>
        </pc:picChg>
      </pc:sldChg>
      <pc:sldChg chg="addSp delSp modSp modAnim">
        <pc:chgData name="Bridget Pertzsch" userId="1c66dc19-b3cb-4ff0-a676-b40f512b7fb6" providerId="ADAL" clId="{95D43524-A32C-458E-9DCF-ED14064B4CCB}" dt="2019-12-04T03:19:14.301" v="991"/>
        <pc:sldMkLst>
          <pc:docMk/>
          <pc:sldMk cId="2625220175" sldId="357"/>
        </pc:sldMkLst>
        <pc:spChg chg="mod">
          <ac:chgData name="Bridget Pertzsch" userId="1c66dc19-b3cb-4ff0-a676-b40f512b7fb6" providerId="ADAL" clId="{95D43524-A32C-458E-9DCF-ED14064B4CCB}" dt="2019-12-04T02:09:02.070" v="90" actId="20577"/>
          <ac:spMkLst>
            <pc:docMk/>
            <pc:sldMk cId="2625220175" sldId="357"/>
            <ac:spMk id="2" creationId="{8F15D3D0-937B-44E1-BEB9-9D8CCDDF83AE}"/>
          </ac:spMkLst>
        </pc:spChg>
        <pc:spChg chg="del">
          <ac:chgData name="Bridget Pertzsch" userId="1c66dc19-b3cb-4ff0-a676-b40f512b7fb6" providerId="ADAL" clId="{95D43524-A32C-458E-9DCF-ED14064B4CCB}" dt="2019-12-04T02:08:41.735" v="73" actId="478"/>
          <ac:spMkLst>
            <pc:docMk/>
            <pc:sldMk cId="2625220175" sldId="357"/>
            <ac:spMk id="3" creationId="{FB6D0751-9C0C-4289-BBD5-51383E0D396B}"/>
          </ac:spMkLst>
        </pc:spChg>
        <pc:spChg chg="add mod">
          <ac:chgData name="Bridget Pertzsch" userId="1c66dc19-b3cb-4ff0-a676-b40f512b7fb6" providerId="ADAL" clId="{95D43524-A32C-458E-9DCF-ED14064B4CCB}" dt="2019-12-04T02:08:55.522" v="77" actId="1076"/>
          <ac:spMkLst>
            <pc:docMk/>
            <pc:sldMk cId="2625220175" sldId="357"/>
            <ac:spMk id="5" creationId="{C45DD50A-9C8D-487D-A596-AF5FE66224BB}"/>
          </ac:spMkLst>
        </pc:spChg>
        <pc:picChg chg="add mod">
          <ac:chgData name="Bridget Pertzsch" userId="1c66dc19-b3cb-4ff0-a676-b40f512b7fb6" providerId="ADAL" clId="{95D43524-A32C-458E-9DCF-ED14064B4CCB}" dt="2019-12-04T02:08:55.522" v="77" actId="1076"/>
          <ac:picMkLst>
            <pc:docMk/>
            <pc:sldMk cId="2625220175" sldId="357"/>
            <ac:picMk id="4" creationId="{4CA9F13C-E5B6-4D1E-8297-0464140555F0}"/>
          </ac:picMkLst>
        </pc:picChg>
      </pc:sldChg>
      <pc:sldChg chg="addSp delSp modSp modAnim">
        <pc:chgData name="Bridget Pertzsch" userId="1c66dc19-b3cb-4ff0-a676-b40f512b7fb6" providerId="ADAL" clId="{95D43524-A32C-458E-9DCF-ED14064B4CCB}" dt="2019-12-04T03:16:05.005" v="969" actId="1038"/>
        <pc:sldMkLst>
          <pc:docMk/>
          <pc:sldMk cId="115361040" sldId="359"/>
        </pc:sldMkLst>
        <pc:spChg chg="del">
          <ac:chgData name="Bridget Pertzsch" userId="1c66dc19-b3cb-4ff0-a676-b40f512b7fb6" providerId="ADAL" clId="{95D43524-A32C-458E-9DCF-ED14064B4CCB}" dt="2019-12-04T02:03:33.804" v="32" actId="478"/>
          <ac:spMkLst>
            <pc:docMk/>
            <pc:sldMk cId="115361040" sldId="359"/>
            <ac:spMk id="28" creationId="{EEE08B72-ECF8-4D92-BAD4-9922B8CAC5C4}"/>
          </ac:spMkLst>
        </pc:spChg>
        <pc:grpChg chg="del">
          <ac:chgData name="Bridget Pertzsch" userId="1c66dc19-b3cb-4ff0-a676-b40f512b7fb6" providerId="ADAL" clId="{95D43524-A32C-458E-9DCF-ED14064B4CCB}" dt="2019-12-04T02:22:04.481" v="194" actId="478"/>
          <ac:grpSpMkLst>
            <pc:docMk/>
            <pc:sldMk cId="115361040" sldId="359"/>
            <ac:grpSpMk id="7" creationId="{C63316F8-FA55-4B48-A25C-790AFB4A6278}"/>
          </ac:grpSpMkLst>
        </pc:grpChg>
        <pc:grpChg chg="del">
          <ac:chgData name="Bridget Pertzsch" userId="1c66dc19-b3cb-4ff0-a676-b40f512b7fb6" providerId="ADAL" clId="{95D43524-A32C-458E-9DCF-ED14064B4CCB}" dt="2019-12-04T02:03:30.459" v="31" actId="478"/>
          <ac:grpSpMkLst>
            <pc:docMk/>
            <pc:sldMk cId="115361040" sldId="359"/>
            <ac:grpSpMk id="8" creationId="{FA7456AD-4E7A-49B2-9B9B-A029071B3FA5}"/>
          </ac:grpSpMkLst>
        </pc:grpChg>
        <pc:grpChg chg="add del mod">
          <ac:chgData name="Bridget Pertzsch" userId="1c66dc19-b3cb-4ff0-a676-b40f512b7fb6" providerId="ADAL" clId="{95D43524-A32C-458E-9DCF-ED14064B4CCB}" dt="2019-12-04T03:15:52.579" v="962" actId="165"/>
          <ac:grpSpMkLst>
            <pc:docMk/>
            <pc:sldMk cId="115361040" sldId="359"/>
            <ac:grpSpMk id="43" creationId="{65F9C59F-9870-47F9-9363-3052A357677A}"/>
          </ac:grpSpMkLst>
        </pc:grpChg>
        <pc:grpChg chg="mod topLvl">
          <ac:chgData name="Bridget Pertzsch" userId="1c66dc19-b3cb-4ff0-a676-b40f512b7fb6" providerId="ADAL" clId="{95D43524-A32C-458E-9DCF-ED14064B4CCB}" dt="2019-12-04T03:15:52.579" v="962" actId="165"/>
          <ac:grpSpMkLst>
            <pc:docMk/>
            <pc:sldMk cId="115361040" sldId="359"/>
            <ac:grpSpMk id="44" creationId="{80D45B5C-12BA-4F51-B66F-47793900FA81}"/>
          </ac:grpSpMkLst>
        </pc:grpChg>
        <pc:grpChg chg="del mod topLvl">
          <ac:chgData name="Bridget Pertzsch" userId="1c66dc19-b3cb-4ff0-a676-b40f512b7fb6" providerId="ADAL" clId="{95D43524-A32C-458E-9DCF-ED14064B4CCB}" dt="2019-12-04T03:15:55.847" v="963" actId="478"/>
          <ac:grpSpMkLst>
            <pc:docMk/>
            <pc:sldMk cId="115361040" sldId="359"/>
            <ac:grpSpMk id="45" creationId="{AA1D12E3-C3D7-4A4F-A7E5-6BB9FCE07959}"/>
          </ac:grpSpMkLst>
        </pc:grpChg>
        <pc:grpChg chg="add mod">
          <ac:chgData name="Bridget Pertzsch" userId="1c66dc19-b3cb-4ff0-a676-b40f512b7fb6" providerId="ADAL" clId="{95D43524-A32C-458E-9DCF-ED14064B4CCB}" dt="2019-12-04T02:22:14.298" v="200" actId="1035"/>
          <ac:grpSpMkLst>
            <pc:docMk/>
            <pc:sldMk cId="115361040" sldId="359"/>
            <ac:grpSpMk id="56" creationId="{29BABD08-EA91-4400-B394-13A3EAEBD3B1}"/>
          </ac:grpSpMkLst>
        </pc:grpChg>
        <pc:grpChg chg="add mod">
          <ac:chgData name="Bridget Pertzsch" userId="1c66dc19-b3cb-4ff0-a676-b40f512b7fb6" providerId="ADAL" clId="{95D43524-A32C-458E-9DCF-ED14064B4CCB}" dt="2019-12-04T03:16:05.005" v="969" actId="1038"/>
          <ac:grpSpMkLst>
            <pc:docMk/>
            <pc:sldMk cId="115361040" sldId="359"/>
            <ac:grpSpMk id="64" creationId="{41D0C5FD-17BE-479C-B1FC-25E96105C72C}"/>
          </ac:grpSpMkLst>
        </pc:grpChg>
        <pc:cxnChg chg="add mod">
          <ac:chgData name="Bridget Pertzsch" userId="1c66dc19-b3cb-4ff0-a676-b40f512b7fb6" providerId="ADAL" clId="{95D43524-A32C-458E-9DCF-ED14064B4CCB}" dt="2019-12-04T02:03:55.171" v="37" actId="14100"/>
          <ac:cxnSpMkLst>
            <pc:docMk/>
            <pc:sldMk cId="115361040" sldId="359"/>
            <ac:cxnSpMk id="42" creationId="{1594A1E0-3223-4A3D-97AE-9A2D8A1C67EC}"/>
          </ac:cxnSpMkLst>
        </pc:cxnChg>
        <pc:cxnChg chg="del">
          <ac:chgData name="Bridget Pertzsch" userId="1c66dc19-b3cb-4ff0-a676-b40f512b7fb6" providerId="ADAL" clId="{95D43524-A32C-458E-9DCF-ED14064B4CCB}" dt="2019-12-04T02:03:36.100" v="33" actId="478"/>
          <ac:cxnSpMkLst>
            <pc:docMk/>
            <pc:sldMk cId="115361040" sldId="359"/>
            <ac:cxnSpMk id="52" creationId="{15C6D7B0-F8D2-4789-9DC6-A9F727124C39}"/>
          </ac:cxnSpMkLst>
        </pc:cxnChg>
      </pc:sldChg>
      <pc:sldChg chg="modSp">
        <pc:chgData name="Bridget Pertzsch" userId="1c66dc19-b3cb-4ff0-a676-b40f512b7fb6" providerId="ADAL" clId="{95D43524-A32C-458E-9DCF-ED14064B4CCB}" dt="2019-12-04T02:51:11.880" v="754" actId="1076"/>
        <pc:sldMkLst>
          <pc:docMk/>
          <pc:sldMk cId="1315067272" sldId="361"/>
        </pc:sldMkLst>
        <pc:spChg chg="mod">
          <ac:chgData name="Bridget Pertzsch" userId="1c66dc19-b3cb-4ff0-a676-b40f512b7fb6" providerId="ADAL" clId="{95D43524-A32C-458E-9DCF-ED14064B4CCB}" dt="2019-12-04T02:51:11.880" v="754" actId="1076"/>
          <ac:spMkLst>
            <pc:docMk/>
            <pc:sldMk cId="1315067272" sldId="361"/>
            <ac:spMk id="3" creationId="{F418CA8C-1C4D-48D5-8837-A4EA7F1ED8F9}"/>
          </ac:spMkLst>
        </pc:spChg>
      </pc:sldChg>
    </pc:docChg>
  </pc:docChgLst>
  <pc:docChgLst>
    <pc:chgData name="Lillian Spackman" userId="e1fce217-e024-4efb-9b8a-096a30415024" providerId="ADAL" clId="{7B89C059-0385-4CBF-9702-13C0266AF23F}"/>
    <pc:docChg chg="undo custSel mod addSld delSld modSld sldOrd modSection">
      <pc:chgData name="Lillian Spackman" userId="e1fce217-e024-4efb-9b8a-096a30415024" providerId="ADAL" clId="{7B89C059-0385-4CBF-9702-13C0266AF23F}" dt="2019-12-04T00:04:35.360" v="35751" actId="5793"/>
      <pc:docMkLst>
        <pc:docMk/>
      </pc:docMkLst>
      <pc:sldChg chg="modSp">
        <pc:chgData name="Lillian Spackman" userId="e1fce217-e024-4efb-9b8a-096a30415024" providerId="ADAL" clId="{7B89C059-0385-4CBF-9702-13C0266AF23F}" dt="2019-11-20T23:39:01.006" v="13825" actId="20577"/>
        <pc:sldMkLst>
          <pc:docMk/>
          <pc:sldMk cId="109857222" sldId="256"/>
        </pc:sldMkLst>
        <pc:spChg chg="mod">
          <ac:chgData name="Lillian Spackman" userId="e1fce217-e024-4efb-9b8a-096a30415024" providerId="ADAL" clId="{7B89C059-0385-4CBF-9702-13C0266AF23F}" dt="2019-11-20T23:39:01.006" v="13825" actId="20577"/>
          <ac:spMkLst>
            <pc:docMk/>
            <pc:sldMk cId="109857222" sldId="256"/>
            <ac:spMk id="3" creationId="{00000000-0000-0000-0000-000000000000}"/>
          </ac:spMkLst>
        </pc:spChg>
      </pc:sldChg>
      <pc:sldChg chg="addSp delSp modSp modAnim modNotesTx">
        <pc:chgData name="Lillian Spackman" userId="e1fce217-e024-4efb-9b8a-096a30415024" providerId="ADAL" clId="{7B89C059-0385-4CBF-9702-13C0266AF23F}" dt="2019-12-02T22:42:49.210" v="35701" actId="20577"/>
        <pc:sldMkLst>
          <pc:docMk/>
          <pc:sldMk cId="2777138561" sldId="269"/>
        </pc:sldMkLst>
        <pc:spChg chg="mod ord">
          <ac:chgData name="Lillian Spackman" userId="e1fce217-e024-4efb-9b8a-096a30415024" providerId="ADAL" clId="{7B89C059-0385-4CBF-9702-13C0266AF23F}" dt="2019-11-20T12:36:11.005" v="5510" actId="1076"/>
          <ac:spMkLst>
            <pc:docMk/>
            <pc:sldMk cId="2777138561" sldId="269"/>
            <ac:spMk id="2" creationId="{491754F7-0BA0-4922-BDB0-A91C33F4B44B}"/>
          </ac:spMkLst>
        </pc:spChg>
        <pc:spChg chg="del mod">
          <ac:chgData name="Lillian Spackman" userId="e1fce217-e024-4efb-9b8a-096a30415024" providerId="ADAL" clId="{7B89C059-0385-4CBF-9702-13C0266AF23F}" dt="2019-11-19T22:28:32.250" v="2773" actId="478"/>
          <ac:spMkLst>
            <pc:docMk/>
            <pc:sldMk cId="2777138561" sldId="269"/>
            <ac:spMk id="3" creationId="{B44E43ED-5D29-405D-9FA2-307A63079C9F}"/>
          </ac:spMkLst>
        </pc:spChg>
        <pc:spChg chg="add del">
          <ac:chgData name="Lillian Spackman" userId="e1fce217-e024-4efb-9b8a-096a30415024" providerId="ADAL" clId="{7B89C059-0385-4CBF-9702-13C0266AF23F}" dt="2019-11-19T22:28:53.626" v="2775"/>
          <ac:spMkLst>
            <pc:docMk/>
            <pc:sldMk cId="2777138561" sldId="269"/>
            <ac:spMk id="4" creationId="{810689CA-4526-413B-8085-CA9592CC79D7}"/>
          </ac:spMkLst>
        </pc:spChg>
        <pc:spChg chg="del">
          <ac:chgData name="Lillian Spackman" userId="e1fce217-e024-4efb-9b8a-096a30415024" providerId="ADAL" clId="{7B89C059-0385-4CBF-9702-13C0266AF23F}" dt="2019-11-25T17:43:29.921" v="21933"/>
          <ac:spMkLst>
            <pc:docMk/>
            <pc:sldMk cId="2777138561" sldId="269"/>
            <ac:spMk id="4" creationId="{E4D4B269-5E7F-4DE2-80E7-735E582D4DCC}"/>
          </ac:spMkLst>
        </pc:spChg>
        <pc:spChg chg="add del">
          <ac:chgData name="Lillian Spackman" userId="e1fce217-e024-4efb-9b8a-096a30415024" providerId="ADAL" clId="{7B89C059-0385-4CBF-9702-13C0266AF23F}" dt="2019-11-19T22:29:06.858" v="2777"/>
          <ac:spMkLst>
            <pc:docMk/>
            <pc:sldMk cId="2777138561" sldId="269"/>
            <ac:spMk id="5" creationId="{813A0EC9-C37A-4792-8583-BCECA4276195}"/>
          </ac:spMkLst>
        </pc:spChg>
        <pc:spChg chg="add mod">
          <ac:chgData name="Lillian Spackman" userId="e1fce217-e024-4efb-9b8a-096a30415024" providerId="ADAL" clId="{7B89C059-0385-4CBF-9702-13C0266AF23F}" dt="2019-11-25T22:28:20.087" v="22779" actId="1076"/>
          <ac:spMkLst>
            <pc:docMk/>
            <pc:sldMk cId="2777138561" sldId="269"/>
            <ac:spMk id="5" creationId="{A38AADE6-C542-4506-B173-7BE8760C4F92}"/>
          </ac:spMkLst>
        </pc:spChg>
        <pc:spChg chg="add mod">
          <ac:chgData name="Lillian Spackman" userId="e1fce217-e024-4efb-9b8a-096a30415024" providerId="ADAL" clId="{7B89C059-0385-4CBF-9702-13C0266AF23F}" dt="2019-12-02T19:22:31.996" v="35207" actId="208"/>
          <ac:spMkLst>
            <pc:docMk/>
            <pc:sldMk cId="2777138561" sldId="269"/>
            <ac:spMk id="8" creationId="{0550FB51-78CE-4D86-A407-792A306CE91A}"/>
          </ac:spMkLst>
        </pc:spChg>
        <pc:spChg chg="add mod">
          <ac:chgData name="Lillian Spackman" userId="e1fce217-e024-4efb-9b8a-096a30415024" providerId="ADAL" clId="{7B89C059-0385-4CBF-9702-13C0266AF23F}" dt="2019-11-29T22:50:57.821" v="26139" actId="14100"/>
          <ac:spMkLst>
            <pc:docMk/>
            <pc:sldMk cId="2777138561" sldId="269"/>
            <ac:spMk id="9" creationId="{AAB14F05-E8F8-4702-B934-D5C2E31BC863}"/>
          </ac:spMkLst>
        </pc:spChg>
        <pc:spChg chg="add mod">
          <ac:chgData name="Lillian Spackman" userId="e1fce217-e024-4efb-9b8a-096a30415024" providerId="ADAL" clId="{7B89C059-0385-4CBF-9702-13C0266AF23F}" dt="2019-11-29T22:50:46.090" v="26133" actId="1035"/>
          <ac:spMkLst>
            <pc:docMk/>
            <pc:sldMk cId="2777138561" sldId="269"/>
            <ac:spMk id="10" creationId="{EBE62E78-E902-4F57-ADF6-3CA01BA7A0D1}"/>
          </ac:spMkLst>
        </pc:spChg>
        <pc:spChg chg="add mod">
          <ac:chgData name="Lillian Spackman" userId="e1fce217-e024-4efb-9b8a-096a30415024" providerId="ADAL" clId="{7B89C059-0385-4CBF-9702-13C0266AF23F}" dt="2019-11-29T22:48:14.200" v="26094" actId="1037"/>
          <ac:spMkLst>
            <pc:docMk/>
            <pc:sldMk cId="2777138561" sldId="269"/>
            <ac:spMk id="13" creationId="{27CB9828-5854-4025-903F-050B33A3324F}"/>
          </ac:spMkLst>
        </pc:spChg>
        <pc:spChg chg="add mod">
          <ac:chgData name="Lillian Spackman" userId="e1fce217-e024-4efb-9b8a-096a30415024" providerId="ADAL" clId="{7B89C059-0385-4CBF-9702-13C0266AF23F}" dt="2019-12-02T19:20:54.100" v="35199" actId="1076"/>
          <ac:spMkLst>
            <pc:docMk/>
            <pc:sldMk cId="2777138561" sldId="269"/>
            <ac:spMk id="18" creationId="{53DFE9D0-E8A3-41AF-950A-8F8D52A6D8F8}"/>
          </ac:spMkLst>
        </pc:spChg>
        <pc:spChg chg="add mod">
          <ac:chgData name="Lillian Spackman" userId="e1fce217-e024-4efb-9b8a-096a30415024" providerId="ADAL" clId="{7B89C059-0385-4CBF-9702-13C0266AF23F}" dt="2019-12-02T19:21:07.237" v="35201" actId="1076"/>
          <ac:spMkLst>
            <pc:docMk/>
            <pc:sldMk cId="2777138561" sldId="269"/>
            <ac:spMk id="20" creationId="{8FE69AE6-857D-40DA-B4C4-5D12AF518550}"/>
          </ac:spMkLst>
        </pc:spChg>
        <pc:spChg chg="add mod">
          <ac:chgData name="Lillian Spackman" userId="e1fce217-e024-4efb-9b8a-096a30415024" providerId="ADAL" clId="{7B89C059-0385-4CBF-9702-13C0266AF23F}" dt="2019-12-02T19:20:45.141" v="35197" actId="1076"/>
          <ac:spMkLst>
            <pc:docMk/>
            <pc:sldMk cId="2777138561" sldId="269"/>
            <ac:spMk id="22" creationId="{E27DB003-E170-4944-A2F4-35B5F5824475}"/>
          </ac:spMkLst>
        </pc:spChg>
        <pc:spChg chg="add del mod">
          <ac:chgData name="Lillian Spackman" userId="e1fce217-e024-4efb-9b8a-096a30415024" providerId="ADAL" clId="{7B89C059-0385-4CBF-9702-13C0266AF23F}" dt="2019-11-25T17:48:12.409" v="21984" actId="478"/>
          <ac:spMkLst>
            <pc:docMk/>
            <pc:sldMk cId="2777138561" sldId="269"/>
            <ac:spMk id="25" creationId="{36A29E90-3D5E-4F1E-BC8C-C504BB2004F7}"/>
          </ac:spMkLst>
        </pc:spChg>
        <pc:spChg chg="add">
          <ac:chgData name="Lillian Spackman" userId="e1fce217-e024-4efb-9b8a-096a30415024" providerId="ADAL" clId="{7B89C059-0385-4CBF-9702-13C0266AF23F}" dt="2019-11-25T17:48:09.140" v="21983"/>
          <ac:spMkLst>
            <pc:docMk/>
            <pc:sldMk cId="2777138561" sldId="269"/>
            <ac:spMk id="26" creationId="{B3844587-7251-401B-BDBB-2F12C89760CD}"/>
          </ac:spMkLst>
        </pc:spChg>
        <pc:spChg chg="add mod">
          <ac:chgData name="Lillian Spackman" userId="e1fce217-e024-4efb-9b8a-096a30415024" providerId="ADAL" clId="{7B89C059-0385-4CBF-9702-13C0266AF23F}" dt="2019-11-25T22:28:09.943" v="22776" actId="20577"/>
          <ac:spMkLst>
            <pc:docMk/>
            <pc:sldMk cId="2777138561" sldId="269"/>
            <ac:spMk id="27" creationId="{B84B123B-CDFF-407A-A982-EE5CCBEAB7ED}"/>
          </ac:spMkLst>
        </pc:spChg>
        <pc:spChg chg="add mod">
          <ac:chgData name="Lillian Spackman" userId="e1fce217-e024-4efb-9b8a-096a30415024" providerId="ADAL" clId="{7B89C059-0385-4CBF-9702-13C0266AF23F}" dt="2019-11-25T22:27:57.611" v="22773" actId="20577"/>
          <ac:spMkLst>
            <pc:docMk/>
            <pc:sldMk cId="2777138561" sldId="269"/>
            <ac:spMk id="28" creationId="{CD424317-C11B-47EC-B50B-9C73D162E9C9}"/>
          </ac:spMkLst>
        </pc:spChg>
        <pc:spChg chg="add mod">
          <ac:chgData name="Lillian Spackman" userId="e1fce217-e024-4efb-9b8a-096a30415024" providerId="ADAL" clId="{7B89C059-0385-4CBF-9702-13C0266AF23F}" dt="2019-11-25T22:27:47.543" v="22770" actId="1076"/>
          <ac:spMkLst>
            <pc:docMk/>
            <pc:sldMk cId="2777138561" sldId="269"/>
            <ac:spMk id="29" creationId="{8C92EA07-93F7-4D4B-B3CD-2B23C4B52288}"/>
          </ac:spMkLst>
        </pc:spChg>
        <pc:spChg chg="add mod">
          <ac:chgData name="Lillian Spackman" userId="e1fce217-e024-4efb-9b8a-096a30415024" providerId="ADAL" clId="{7B89C059-0385-4CBF-9702-13C0266AF23F}" dt="2019-11-25T22:32:13.298" v="22821" actId="1037"/>
          <ac:spMkLst>
            <pc:docMk/>
            <pc:sldMk cId="2777138561" sldId="269"/>
            <ac:spMk id="30" creationId="{438BC41D-0C36-4CFC-B776-C7AE104031CA}"/>
          </ac:spMkLst>
        </pc:spChg>
        <pc:spChg chg="add mod">
          <ac:chgData name="Lillian Spackman" userId="e1fce217-e024-4efb-9b8a-096a30415024" providerId="ADAL" clId="{7B89C059-0385-4CBF-9702-13C0266AF23F}" dt="2019-11-25T22:32:35.703" v="22824" actId="1036"/>
          <ac:spMkLst>
            <pc:docMk/>
            <pc:sldMk cId="2777138561" sldId="269"/>
            <ac:spMk id="31" creationId="{EF67B8E0-21CF-4AF8-8C9B-B46531FC10B2}"/>
          </ac:spMkLst>
        </pc:spChg>
        <pc:spChg chg="add mod">
          <ac:chgData name="Lillian Spackman" userId="e1fce217-e024-4efb-9b8a-096a30415024" providerId="ADAL" clId="{7B89C059-0385-4CBF-9702-13C0266AF23F}" dt="2019-11-25T22:32:40.026" v="22825" actId="1037"/>
          <ac:spMkLst>
            <pc:docMk/>
            <pc:sldMk cId="2777138561" sldId="269"/>
            <ac:spMk id="32" creationId="{57C01959-7A75-4F11-8656-F700A51BF8A9}"/>
          </ac:spMkLst>
        </pc:spChg>
        <pc:spChg chg="add mod">
          <ac:chgData name="Lillian Spackman" userId="e1fce217-e024-4efb-9b8a-096a30415024" providerId="ADAL" clId="{7B89C059-0385-4CBF-9702-13C0266AF23F}" dt="2019-11-25T22:32:43.775" v="22826" actId="1037"/>
          <ac:spMkLst>
            <pc:docMk/>
            <pc:sldMk cId="2777138561" sldId="269"/>
            <ac:spMk id="33" creationId="{0AA7F568-9EDF-41A9-80B0-E7CDCFD76799}"/>
          </ac:spMkLst>
        </pc:spChg>
        <pc:spChg chg="add mod ord">
          <ac:chgData name="Lillian Spackman" userId="e1fce217-e024-4efb-9b8a-096a30415024" providerId="ADAL" clId="{7B89C059-0385-4CBF-9702-13C0266AF23F}" dt="2019-11-26T13:11:42.580" v="24436" actId="207"/>
          <ac:spMkLst>
            <pc:docMk/>
            <pc:sldMk cId="2777138561" sldId="269"/>
            <ac:spMk id="34" creationId="{FB3094E3-E6C4-4017-B938-BA4BC9A6FCEC}"/>
          </ac:spMkLst>
        </pc:spChg>
        <pc:spChg chg="add mod">
          <ac:chgData name="Lillian Spackman" userId="e1fce217-e024-4efb-9b8a-096a30415024" providerId="ADAL" clId="{7B89C059-0385-4CBF-9702-13C0266AF23F}" dt="2019-12-02T19:20:59.520" v="35200" actId="1076"/>
          <ac:spMkLst>
            <pc:docMk/>
            <pc:sldMk cId="2777138561" sldId="269"/>
            <ac:spMk id="43" creationId="{A3EB555D-5DB7-4146-B244-D93632C71B8E}"/>
          </ac:spMkLst>
        </pc:spChg>
        <pc:spChg chg="add mod">
          <ac:chgData name="Lillian Spackman" userId="e1fce217-e024-4efb-9b8a-096a30415024" providerId="ADAL" clId="{7B89C059-0385-4CBF-9702-13C0266AF23F}" dt="2019-12-02T19:22:17.180" v="35206" actId="2085"/>
          <ac:spMkLst>
            <pc:docMk/>
            <pc:sldMk cId="2777138561" sldId="269"/>
            <ac:spMk id="44" creationId="{E13A3EE6-5A2A-4D52-BBF5-39351CA6BD74}"/>
          </ac:spMkLst>
        </pc:spChg>
        <pc:spChg chg="add mod">
          <ac:chgData name="Lillian Spackman" userId="e1fce217-e024-4efb-9b8a-096a30415024" providerId="ADAL" clId="{7B89C059-0385-4CBF-9702-13C0266AF23F}" dt="2019-12-02T19:20:49.835" v="35198" actId="1076"/>
          <ac:spMkLst>
            <pc:docMk/>
            <pc:sldMk cId="2777138561" sldId="269"/>
            <ac:spMk id="45" creationId="{000D6EB9-AC14-4B1A-BBF7-6CDA0BA342E3}"/>
          </ac:spMkLst>
        </pc:spChg>
        <pc:picChg chg="add mod ord modCrop">
          <ac:chgData name="Lillian Spackman" userId="e1fce217-e024-4efb-9b8a-096a30415024" providerId="ADAL" clId="{7B89C059-0385-4CBF-9702-13C0266AF23F}" dt="2019-11-29T23:02:14.540" v="26214" actId="732"/>
          <ac:picMkLst>
            <pc:docMk/>
            <pc:sldMk cId="2777138561" sldId="269"/>
            <ac:picMk id="3" creationId="{33383867-9A84-444B-BB7A-CB30D61998D3}"/>
          </ac:picMkLst>
        </pc:picChg>
        <pc:picChg chg="add del mod">
          <ac:chgData name="Lillian Spackman" userId="e1fce217-e024-4efb-9b8a-096a30415024" providerId="ADAL" clId="{7B89C059-0385-4CBF-9702-13C0266AF23F}" dt="2019-11-21T13:55:27.941" v="14007" actId="478"/>
          <ac:picMkLst>
            <pc:docMk/>
            <pc:sldMk cId="2777138561" sldId="269"/>
            <ac:picMk id="7" creationId="{B3CA54F5-8BBD-455B-9F22-1673B9EBC1C5}"/>
          </ac:picMkLst>
        </pc:picChg>
        <pc:picChg chg="add mod">
          <ac:chgData name="Lillian Spackman" userId="e1fce217-e024-4efb-9b8a-096a30415024" providerId="ADAL" clId="{7B89C059-0385-4CBF-9702-13C0266AF23F}" dt="2019-11-29T22:48:14.200" v="26094" actId="1037"/>
          <ac:picMkLst>
            <pc:docMk/>
            <pc:sldMk cId="2777138561" sldId="269"/>
            <ac:picMk id="12" creationId="{66F99D52-8849-467D-973C-3661D61A066A}"/>
          </ac:picMkLst>
        </pc:picChg>
        <pc:picChg chg="add del mod ord">
          <ac:chgData name="Lillian Spackman" userId="e1fce217-e024-4efb-9b8a-096a30415024" providerId="ADAL" clId="{7B89C059-0385-4CBF-9702-13C0266AF23F}" dt="2019-11-29T22:19:46.760" v="25838" actId="478"/>
          <ac:picMkLst>
            <pc:docMk/>
            <pc:sldMk cId="2777138561" sldId="269"/>
            <ac:picMk id="47" creationId="{9E639209-282F-4AC6-9B1D-3F82B982B998}"/>
          </ac:picMkLst>
        </pc:picChg>
        <pc:cxnChg chg="add mod">
          <ac:chgData name="Lillian Spackman" userId="e1fce217-e024-4efb-9b8a-096a30415024" providerId="ADAL" clId="{7B89C059-0385-4CBF-9702-13C0266AF23F}" dt="2019-11-29T23:02:55.120" v="26244" actId="14100"/>
          <ac:cxnSpMkLst>
            <pc:docMk/>
            <pc:sldMk cId="2777138561" sldId="269"/>
            <ac:cxnSpMk id="15" creationId="{14490C52-F99A-4D43-AD5C-92F76712F5C5}"/>
          </ac:cxnSpMkLst>
        </pc:cxnChg>
        <pc:cxnChg chg="add mod">
          <ac:chgData name="Lillian Spackman" userId="e1fce217-e024-4efb-9b8a-096a30415024" providerId="ADAL" clId="{7B89C059-0385-4CBF-9702-13C0266AF23F}" dt="2019-11-29T23:02:33.400" v="26242" actId="1036"/>
          <ac:cxnSpMkLst>
            <pc:docMk/>
            <pc:sldMk cId="2777138561" sldId="269"/>
            <ac:cxnSpMk id="19" creationId="{A8974A95-9381-498C-9B48-DF71CFB1777C}"/>
          </ac:cxnSpMkLst>
        </pc:cxnChg>
        <pc:cxnChg chg="add mod">
          <ac:chgData name="Lillian Spackman" userId="e1fce217-e024-4efb-9b8a-096a30415024" providerId="ADAL" clId="{7B89C059-0385-4CBF-9702-13C0266AF23F}" dt="2019-11-29T23:03:05.071" v="26245" actId="1076"/>
          <ac:cxnSpMkLst>
            <pc:docMk/>
            <pc:sldMk cId="2777138561" sldId="269"/>
            <ac:cxnSpMk id="24" creationId="{7CA32A1E-F3DF-4B11-975B-C68B8CA301E7}"/>
          </ac:cxnSpMkLst>
        </pc:cxnChg>
        <pc:cxnChg chg="add mod">
          <ac:chgData name="Lillian Spackman" userId="e1fce217-e024-4efb-9b8a-096a30415024" providerId="ADAL" clId="{7B89C059-0385-4CBF-9702-13C0266AF23F}" dt="2019-11-29T23:02:45.020" v="26243" actId="14100"/>
          <ac:cxnSpMkLst>
            <pc:docMk/>
            <pc:sldMk cId="2777138561" sldId="269"/>
            <ac:cxnSpMk id="36" creationId="{46DADC1C-6314-4CC7-9881-429F7E8FE43E}"/>
          </ac:cxnSpMkLst>
        </pc:cxnChg>
        <pc:cxnChg chg="add mod">
          <ac:chgData name="Lillian Spackman" userId="e1fce217-e024-4efb-9b8a-096a30415024" providerId="ADAL" clId="{7B89C059-0385-4CBF-9702-13C0266AF23F}" dt="2019-11-29T22:48:14.200" v="26094" actId="1037"/>
          <ac:cxnSpMkLst>
            <pc:docMk/>
            <pc:sldMk cId="2777138561" sldId="269"/>
            <ac:cxnSpMk id="39" creationId="{94679908-B91C-47A9-AD43-86C060BBA7C6}"/>
          </ac:cxnSpMkLst>
        </pc:cxnChg>
        <pc:cxnChg chg="add mod">
          <ac:chgData name="Lillian Spackman" userId="e1fce217-e024-4efb-9b8a-096a30415024" providerId="ADAL" clId="{7B89C059-0385-4CBF-9702-13C0266AF23F}" dt="2019-12-02T19:22:37.415" v="35208" actId="208"/>
          <ac:cxnSpMkLst>
            <pc:docMk/>
            <pc:sldMk cId="2777138561" sldId="269"/>
            <ac:cxnSpMk id="42" creationId="{B17C00A2-2DFE-4708-B662-0A6174D4216F}"/>
          </ac:cxnSpMkLst>
        </pc:cxnChg>
      </pc:sldChg>
      <pc:sldChg chg="addSp delSp modSp add delAnim modAnim modNotesTx">
        <pc:chgData name="Lillian Spackman" userId="e1fce217-e024-4efb-9b8a-096a30415024" providerId="ADAL" clId="{7B89C059-0385-4CBF-9702-13C0266AF23F}" dt="2019-12-02T22:29:17.563" v="35488" actId="208"/>
        <pc:sldMkLst>
          <pc:docMk/>
          <pc:sldMk cId="1670272459" sldId="275"/>
        </pc:sldMkLst>
        <pc:spChg chg="mod">
          <ac:chgData name="Lillian Spackman" userId="e1fce217-e024-4efb-9b8a-096a30415024" providerId="ADAL" clId="{7B89C059-0385-4CBF-9702-13C0266AF23F}" dt="2019-11-25T17:57:31.132" v="22179" actId="20577"/>
          <ac:spMkLst>
            <pc:docMk/>
            <pc:sldMk cId="1670272459" sldId="275"/>
            <ac:spMk id="2" creationId="{E60EA6FC-5623-485D-9452-5ADD07EFD4A4}"/>
          </ac:spMkLst>
        </pc:spChg>
        <pc:spChg chg="mod">
          <ac:chgData name="Lillian Spackman" userId="e1fce217-e024-4efb-9b8a-096a30415024" providerId="ADAL" clId="{7B89C059-0385-4CBF-9702-13C0266AF23F}" dt="2019-12-02T19:23:31.254" v="35233" actId="113"/>
          <ac:spMkLst>
            <pc:docMk/>
            <pc:sldMk cId="1670272459" sldId="275"/>
            <ac:spMk id="3" creationId="{4AB5D9DD-7A7B-41B5-B9D9-BA11D4918E0B}"/>
          </ac:spMkLst>
        </pc:spChg>
        <pc:spChg chg="del">
          <ac:chgData name="Lillian Spackman" userId="e1fce217-e024-4efb-9b8a-096a30415024" providerId="ADAL" clId="{7B89C059-0385-4CBF-9702-13C0266AF23F}" dt="2019-11-25T17:43:29.921" v="21933"/>
          <ac:spMkLst>
            <pc:docMk/>
            <pc:sldMk cId="1670272459" sldId="275"/>
            <ac:spMk id="5" creationId="{9F28DA12-0BCE-428A-9059-BCABB8752F22}"/>
          </ac:spMkLst>
        </pc:spChg>
        <pc:spChg chg="add mod">
          <ac:chgData name="Lillian Spackman" userId="e1fce217-e024-4efb-9b8a-096a30415024" providerId="ADAL" clId="{7B89C059-0385-4CBF-9702-13C0266AF23F}" dt="2019-12-02T19:23:51.648" v="35272" actId="20577"/>
          <ac:spMkLst>
            <pc:docMk/>
            <pc:sldMk cId="1670272459" sldId="275"/>
            <ac:spMk id="10" creationId="{065B6F19-EBFD-49B8-AD45-094E7D85AE9D}"/>
          </ac:spMkLst>
        </pc:spChg>
        <pc:spChg chg="add mod">
          <ac:chgData name="Lillian Spackman" userId="e1fce217-e024-4efb-9b8a-096a30415024" providerId="ADAL" clId="{7B89C059-0385-4CBF-9702-13C0266AF23F}" dt="2019-12-02T19:24:02.470" v="35303" actId="20577"/>
          <ac:spMkLst>
            <pc:docMk/>
            <pc:sldMk cId="1670272459" sldId="275"/>
            <ac:spMk id="11" creationId="{6AA8866F-7FC0-4B7F-AF7B-E9BCE517245B}"/>
          </ac:spMkLst>
        </pc:spChg>
        <pc:spChg chg="add mod">
          <ac:chgData name="Lillian Spackman" userId="e1fce217-e024-4efb-9b8a-096a30415024" providerId="ADAL" clId="{7B89C059-0385-4CBF-9702-13C0266AF23F}" dt="2019-12-02T22:29:17.563" v="35488" actId="208"/>
          <ac:spMkLst>
            <pc:docMk/>
            <pc:sldMk cId="1670272459" sldId="275"/>
            <ac:spMk id="12" creationId="{FBE90CA4-2CAC-473C-B565-D96C065F3A4F}"/>
          </ac:spMkLst>
        </pc:spChg>
        <pc:spChg chg="add mod">
          <ac:chgData name="Lillian Spackman" userId="e1fce217-e024-4efb-9b8a-096a30415024" providerId="ADAL" clId="{7B89C059-0385-4CBF-9702-13C0266AF23F}" dt="2019-11-21T18:52:42.730" v="14360" actId="14100"/>
          <ac:spMkLst>
            <pc:docMk/>
            <pc:sldMk cId="1670272459" sldId="275"/>
            <ac:spMk id="13" creationId="{FE1F01DD-5A4E-4EC7-B341-568E8D583041}"/>
          </ac:spMkLst>
        </pc:spChg>
        <pc:spChg chg="add mod">
          <ac:chgData name="Lillian Spackman" userId="e1fce217-e024-4efb-9b8a-096a30415024" providerId="ADAL" clId="{7B89C059-0385-4CBF-9702-13C0266AF23F}" dt="2019-11-21T18:52:25.534" v="14355" actId="1037"/>
          <ac:spMkLst>
            <pc:docMk/>
            <pc:sldMk cId="1670272459" sldId="275"/>
            <ac:spMk id="14" creationId="{01102461-66FE-414E-B97A-F1783C7BADE5}"/>
          </ac:spMkLst>
        </pc:spChg>
        <pc:spChg chg="add mod">
          <ac:chgData name="Lillian Spackman" userId="e1fce217-e024-4efb-9b8a-096a30415024" providerId="ADAL" clId="{7B89C059-0385-4CBF-9702-13C0266AF23F}" dt="2019-11-25T17:47:20.182" v="21973" actId="1076"/>
          <ac:spMkLst>
            <pc:docMk/>
            <pc:sldMk cId="1670272459" sldId="275"/>
            <ac:spMk id="15" creationId="{978B4EFB-EABF-42ED-A94A-2091B30D3C2A}"/>
          </ac:spMkLst>
        </pc:spChg>
        <pc:picChg chg="add mod">
          <ac:chgData name="Lillian Spackman" userId="e1fce217-e024-4efb-9b8a-096a30415024" providerId="ADAL" clId="{7B89C059-0385-4CBF-9702-13C0266AF23F}" dt="2019-11-29T22:30:11.518" v="25964" actId="1076"/>
          <ac:picMkLst>
            <pc:docMk/>
            <pc:sldMk cId="1670272459" sldId="275"/>
            <ac:picMk id="4" creationId="{1655DE50-CE7C-4E3F-9FF7-41FE460F744E}"/>
          </ac:picMkLst>
        </pc:picChg>
        <pc:picChg chg="add del mod">
          <ac:chgData name="Lillian Spackman" userId="e1fce217-e024-4efb-9b8a-096a30415024" providerId="ADAL" clId="{7B89C059-0385-4CBF-9702-13C0266AF23F}" dt="2019-11-21T20:20:10.243" v="14377" actId="478"/>
          <ac:picMkLst>
            <pc:docMk/>
            <pc:sldMk cId="1670272459" sldId="275"/>
            <ac:picMk id="5" creationId="{169E18A1-03EE-4EE7-86FD-58462E82D826}"/>
          </ac:picMkLst>
        </pc:picChg>
        <pc:picChg chg="add mod">
          <ac:chgData name="Lillian Spackman" userId="e1fce217-e024-4efb-9b8a-096a30415024" providerId="ADAL" clId="{7B89C059-0385-4CBF-9702-13C0266AF23F}" dt="2019-11-29T22:31:37.715" v="25976" actId="1076"/>
          <ac:picMkLst>
            <pc:docMk/>
            <pc:sldMk cId="1670272459" sldId="275"/>
            <ac:picMk id="5" creationId="{F4C0F5A7-ABC3-4D91-8526-ECA383F10505}"/>
          </ac:picMkLst>
        </pc:picChg>
        <pc:picChg chg="add mod">
          <ac:chgData name="Lillian Spackman" userId="e1fce217-e024-4efb-9b8a-096a30415024" providerId="ADAL" clId="{7B89C059-0385-4CBF-9702-13C0266AF23F}" dt="2019-11-29T22:34:07.958" v="26002" actId="1076"/>
          <ac:picMkLst>
            <pc:docMk/>
            <pc:sldMk cId="1670272459" sldId="275"/>
            <ac:picMk id="6" creationId="{A817FB98-A923-423D-BA6D-673CACDAF055}"/>
          </ac:picMkLst>
        </pc:picChg>
        <pc:picChg chg="add del mod">
          <ac:chgData name="Lillian Spackman" userId="e1fce217-e024-4efb-9b8a-096a30415024" providerId="ADAL" clId="{7B89C059-0385-4CBF-9702-13C0266AF23F}" dt="2019-11-21T20:20:12.007" v="14378" actId="478"/>
          <ac:picMkLst>
            <pc:docMk/>
            <pc:sldMk cId="1670272459" sldId="275"/>
            <ac:picMk id="7" creationId="{5509EE52-10E8-4322-96BE-54D76D855D88}"/>
          </ac:picMkLst>
        </pc:picChg>
        <pc:picChg chg="add del mod">
          <ac:chgData name="Lillian Spackman" userId="e1fce217-e024-4efb-9b8a-096a30415024" providerId="ADAL" clId="{7B89C059-0385-4CBF-9702-13C0266AF23F}" dt="2019-11-21T20:20:13.724" v="14379" actId="478"/>
          <ac:picMkLst>
            <pc:docMk/>
            <pc:sldMk cId="1670272459" sldId="275"/>
            <ac:picMk id="9" creationId="{EC2DF8EE-12C5-4EC6-BC3D-0748212AA237}"/>
          </ac:picMkLst>
        </pc:picChg>
        <pc:picChg chg="add del mod ord modCrop">
          <ac:chgData name="Lillian Spackman" userId="e1fce217-e024-4efb-9b8a-096a30415024" providerId="ADAL" clId="{7B89C059-0385-4CBF-9702-13C0266AF23F}" dt="2019-11-29T22:29:42.756" v="25957" actId="478"/>
          <ac:picMkLst>
            <pc:docMk/>
            <pc:sldMk cId="1670272459" sldId="275"/>
            <ac:picMk id="16" creationId="{D5A78C63-3C89-4F0B-900F-102649B326A2}"/>
          </ac:picMkLst>
        </pc:picChg>
        <pc:picChg chg="add del mod ord modCrop">
          <ac:chgData name="Lillian Spackman" userId="e1fce217-e024-4efb-9b8a-096a30415024" providerId="ADAL" clId="{7B89C059-0385-4CBF-9702-13C0266AF23F}" dt="2019-11-29T22:30:39.505" v="25965" actId="478"/>
          <ac:picMkLst>
            <pc:docMk/>
            <pc:sldMk cId="1670272459" sldId="275"/>
            <ac:picMk id="18" creationId="{D316474E-00B0-404A-B3BE-12069D5F9EA3}"/>
          </ac:picMkLst>
        </pc:picChg>
        <pc:picChg chg="add del mod ord modCrop">
          <ac:chgData name="Lillian Spackman" userId="e1fce217-e024-4efb-9b8a-096a30415024" providerId="ADAL" clId="{7B89C059-0385-4CBF-9702-13C0266AF23F}" dt="2019-11-29T22:31:26.048" v="25974" actId="478"/>
          <ac:picMkLst>
            <pc:docMk/>
            <pc:sldMk cId="1670272459" sldId="275"/>
            <ac:picMk id="20" creationId="{1CE4F9FA-8AD4-4B03-BD15-E1C507A270BD}"/>
          </ac:picMkLst>
        </pc:picChg>
      </pc:sldChg>
      <pc:sldChg chg="addSp delSp modSp add delAnim modAnim modNotesTx">
        <pc:chgData name="Lillian Spackman" userId="e1fce217-e024-4efb-9b8a-096a30415024" providerId="ADAL" clId="{7B89C059-0385-4CBF-9702-13C0266AF23F}" dt="2019-12-02T19:24:16.995" v="35304" actId="208"/>
        <pc:sldMkLst>
          <pc:docMk/>
          <pc:sldMk cId="4151571382" sldId="277"/>
        </pc:sldMkLst>
        <pc:spChg chg="mod">
          <ac:chgData name="Lillian Spackman" userId="e1fce217-e024-4efb-9b8a-096a30415024" providerId="ADAL" clId="{7B89C059-0385-4CBF-9702-13C0266AF23F}" dt="2019-11-21T13:51:26.831" v="13964" actId="20577"/>
          <ac:spMkLst>
            <pc:docMk/>
            <pc:sldMk cId="4151571382" sldId="277"/>
            <ac:spMk id="2" creationId="{013E5DC0-08E5-4AC8-B455-1D686133B62A}"/>
          </ac:spMkLst>
        </pc:spChg>
        <pc:spChg chg="del mod">
          <ac:chgData name="Lillian Spackman" userId="e1fce217-e024-4efb-9b8a-096a30415024" providerId="ADAL" clId="{7B89C059-0385-4CBF-9702-13C0266AF23F}" dt="2019-11-29T23:28:52.664" v="28045" actId="478"/>
          <ac:spMkLst>
            <pc:docMk/>
            <pc:sldMk cId="4151571382" sldId="277"/>
            <ac:spMk id="3" creationId="{B0D35580-32E3-4790-8174-56DB2222D728}"/>
          </ac:spMkLst>
        </pc:spChg>
        <pc:spChg chg="del">
          <ac:chgData name="Lillian Spackman" userId="e1fce217-e024-4efb-9b8a-096a30415024" providerId="ADAL" clId="{7B89C059-0385-4CBF-9702-13C0266AF23F}" dt="2019-11-25T17:43:29.921" v="21933"/>
          <ac:spMkLst>
            <pc:docMk/>
            <pc:sldMk cId="4151571382" sldId="277"/>
            <ac:spMk id="6" creationId="{AF1069DC-1C9F-4CF6-A21F-A41B13D3B8D3}"/>
          </ac:spMkLst>
        </pc:spChg>
        <pc:spChg chg="add">
          <ac:chgData name="Lillian Spackman" userId="e1fce217-e024-4efb-9b8a-096a30415024" providerId="ADAL" clId="{7B89C059-0385-4CBF-9702-13C0266AF23F}" dt="2019-11-25T17:47:37.072" v="21974"/>
          <ac:spMkLst>
            <pc:docMk/>
            <pc:sldMk cId="4151571382" sldId="277"/>
            <ac:spMk id="7" creationId="{32FB9777-D13C-4087-B9D8-EE480A28ADED}"/>
          </ac:spMkLst>
        </pc:spChg>
        <pc:spChg chg="add mod">
          <ac:chgData name="Lillian Spackman" userId="e1fce217-e024-4efb-9b8a-096a30415024" providerId="ADAL" clId="{7B89C059-0385-4CBF-9702-13C0266AF23F}" dt="2019-12-02T19:24:16.995" v="35304" actId="208"/>
          <ac:spMkLst>
            <pc:docMk/>
            <pc:sldMk cId="4151571382" sldId="277"/>
            <ac:spMk id="14" creationId="{E0324F99-91A1-4329-831E-9B89C7215169}"/>
          </ac:spMkLst>
        </pc:spChg>
        <pc:graphicFrameChg chg="add del mod">
          <ac:chgData name="Lillian Spackman" userId="e1fce217-e024-4efb-9b8a-096a30415024" providerId="ADAL" clId="{7B89C059-0385-4CBF-9702-13C0266AF23F}" dt="2019-11-29T23:15:29.712" v="26259" actId="478"/>
          <ac:graphicFrameMkLst>
            <pc:docMk/>
            <pc:sldMk cId="4151571382" sldId="277"/>
            <ac:graphicFrameMk id="8" creationId="{9875BDFD-4F42-4BC9-A989-45D425A8E572}"/>
          </ac:graphicFrameMkLst>
        </pc:graphicFrameChg>
        <pc:graphicFrameChg chg="add del mod">
          <ac:chgData name="Lillian Spackman" userId="e1fce217-e024-4efb-9b8a-096a30415024" providerId="ADAL" clId="{7B89C059-0385-4CBF-9702-13C0266AF23F}" dt="2019-11-29T23:16:36.064" v="26261" actId="478"/>
          <ac:graphicFrameMkLst>
            <pc:docMk/>
            <pc:sldMk cId="4151571382" sldId="277"/>
            <ac:graphicFrameMk id="9" creationId="{35DB0DDC-B9E5-40E4-9953-DF9D73E345DF}"/>
          </ac:graphicFrameMkLst>
        </pc:graphicFrameChg>
        <pc:picChg chg="add del mod ord modCrop">
          <ac:chgData name="Lillian Spackman" userId="e1fce217-e024-4efb-9b8a-096a30415024" providerId="ADAL" clId="{7B89C059-0385-4CBF-9702-13C0266AF23F}" dt="2019-11-21T20:21:38.025" v="14393" actId="478"/>
          <ac:picMkLst>
            <pc:docMk/>
            <pc:sldMk cId="4151571382" sldId="277"/>
            <ac:picMk id="4" creationId="{4EF0EBD4-5D3F-42CC-A2F7-95915BB2E795}"/>
          </ac:picMkLst>
        </pc:picChg>
        <pc:picChg chg="add mod modCrop">
          <ac:chgData name="Lillian Spackman" userId="e1fce217-e024-4efb-9b8a-096a30415024" providerId="ADAL" clId="{7B89C059-0385-4CBF-9702-13C0266AF23F}" dt="2019-11-30T16:11:32.130" v="34452" actId="732"/>
          <ac:picMkLst>
            <pc:docMk/>
            <pc:sldMk cId="4151571382" sldId="277"/>
            <ac:picMk id="4" creationId="{B01EDDC5-F078-4279-9F1D-340AD91D273E}"/>
          </ac:picMkLst>
        </pc:picChg>
        <pc:picChg chg="add del mod ord">
          <ac:chgData name="Lillian Spackman" userId="e1fce217-e024-4efb-9b8a-096a30415024" providerId="ADAL" clId="{7B89C059-0385-4CBF-9702-13C0266AF23F}" dt="2019-11-29T22:29:18.491" v="25951" actId="478"/>
          <ac:picMkLst>
            <pc:docMk/>
            <pc:sldMk cId="4151571382" sldId="277"/>
            <ac:picMk id="5" creationId="{A3732BCE-77B0-4F18-B6E2-BC85365A21E4}"/>
          </ac:picMkLst>
        </pc:picChg>
        <pc:picChg chg="add del">
          <ac:chgData name="Lillian Spackman" userId="e1fce217-e024-4efb-9b8a-096a30415024" providerId="ADAL" clId="{7B89C059-0385-4CBF-9702-13C0266AF23F}" dt="2019-11-29T23:14:34.702" v="26256"/>
          <ac:picMkLst>
            <pc:docMk/>
            <pc:sldMk cId="4151571382" sldId="277"/>
            <ac:picMk id="6" creationId="{2F7EA793-D476-4B39-972D-147C48536D56}"/>
          </ac:picMkLst>
        </pc:picChg>
        <pc:picChg chg="add del mod">
          <ac:chgData name="Lillian Spackman" userId="e1fce217-e024-4efb-9b8a-096a30415024" providerId="ADAL" clId="{7B89C059-0385-4CBF-9702-13C0266AF23F}" dt="2019-11-29T23:37:43.049" v="28724" actId="478"/>
          <ac:picMkLst>
            <pc:docMk/>
            <pc:sldMk cId="4151571382" sldId="277"/>
            <ac:picMk id="11" creationId="{467782C7-75D4-491C-B637-71948D68A9B1}"/>
          </ac:picMkLst>
        </pc:picChg>
        <pc:picChg chg="add del mod">
          <ac:chgData name="Lillian Spackman" userId="e1fce217-e024-4efb-9b8a-096a30415024" providerId="ADAL" clId="{7B89C059-0385-4CBF-9702-13C0266AF23F}" dt="2019-11-29T23:37:49.526" v="28726" actId="478"/>
          <ac:picMkLst>
            <pc:docMk/>
            <pc:sldMk cId="4151571382" sldId="277"/>
            <ac:picMk id="12" creationId="{1BFF751E-7A77-4F8E-9A68-EFF9CC0264F9}"/>
          </ac:picMkLst>
        </pc:picChg>
        <pc:picChg chg="add del mod">
          <ac:chgData name="Lillian Spackman" userId="e1fce217-e024-4efb-9b8a-096a30415024" providerId="ADAL" clId="{7B89C059-0385-4CBF-9702-13C0266AF23F}" dt="2019-11-29T23:37:46.896" v="28725" actId="478"/>
          <ac:picMkLst>
            <pc:docMk/>
            <pc:sldMk cId="4151571382" sldId="277"/>
            <ac:picMk id="13" creationId="{0D7D54A9-2329-4B93-88CD-281668B3CB81}"/>
          </ac:picMkLst>
        </pc:picChg>
      </pc:sldChg>
      <pc:sldChg chg="addSp delSp modSp add modNotesTx">
        <pc:chgData name="Lillian Spackman" userId="e1fce217-e024-4efb-9b8a-096a30415024" providerId="ADAL" clId="{7B89C059-0385-4CBF-9702-13C0266AF23F}" dt="2019-11-29T23:38:39.707" v="28733" actId="114"/>
        <pc:sldMkLst>
          <pc:docMk/>
          <pc:sldMk cId="2405316380" sldId="278"/>
        </pc:sldMkLst>
        <pc:spChg chg="mod">
          <ac:chgData name="Lillian Spackman" userId="e1fce217-e024-4efb-9b8a-096a30415024" providerId="ADAL" clId="{7B89C059-0385-4CBF-9702-13C0266AF23F}" dt="2019-11-19T22:54:09.687" v="4425" actId="20577"/>
          <ac:spMkLst>
            <pc:docMk/>
            <pc:sldMk cId="2405316380" sldId="278"/>
            <ac:spMk id="2" creationId="{27B8B9C7-08BC-473B-A6C7-9D451BC1BF28}"/>
          </ac:spMkLst>
        </pc:spChg>
        <pc:spChg chg="del mod">
          <ac:chgData name="Lillian Spackman" userId="e1fce217-e024-4efb-9b8a-096a30415024" providerId="ADAL" clId="{7B89C059-0385-4CBF-9702-13C0266AF23F}" dt="2019-11-29T23:37:39.601" v="28723" actId="478"/>
          <ac:spMkLst>
            <pc:docMk/>
            <pc:sldMk cId="2405316380" sldId="278"/>
            <ac:spMk id="3" creationId="{D6A7A6E9-6F35-439F-AC14-9ED316960559}"/>
          </ac:spMkLst>
        </pc:spChg>
        <pc:spChg chg="del">
          <ac:chgData name="Lillian Spackman" userId="e1fce217-e024-4efb-9b8a-096a30415024" providerId="ADAL" clId="{7B89C059-0385-4CBF-9702-13C0266AF23F}" dt="2019-11-25T17:43:29.921" v="21933"/>
          <ac:spMkLst>
            <pc:docMk/>
            <pc:sldMk cId="2405316380" sldId="278"/>
            <ac:spMk id="6" creationId="{D0AC34BE-C69F-4737-8D50-08F9D1410439}"/>
          </ac:spMkLst>
        </pc:spChg>
        <pc:spChg chg="add">
          <ac:chgData name="Lillian Spackman" userId="e1fce217-e024-4efb-9b8a-096a30415024" providerId="ADAL" clId="{7B89C059-0385-4CBF-9702-13C0266AF23F}" dt="2019-11-25T17:47:40.043" v="21975"/>
          <ac:spMkLst>
            <pc:docMk/>
            <pc:sldMk cId="2405316380" sldId="278"/>
            <ac:spMk id="7" creationId="{DBC004D1-C95C-40B4-85A5-D04DC658FD31}"/>
          </ac:spMkLst>
        </pc:spChg>
        <pc:picChg chg="add del mod modCrop">
          <ac:chgData name="Lillian Spackman" userId="e1fce217-e024-4efb-9b8a-096a30415024" providerId="ADAL" clId="{7B89C059-0385-4CBF-9702-13C0266AF23F}" dt="2019-11-21T20:21:40.773" v="14394" actId="478"/>
          <ac:picMkLst>
            <pc:docMk/>
            <pc:sldMk cId="2405316380" sldId="278"/>
            <ac:picMk id="4" creationId="{46669365-0A9E-4529-ACB0-1165F1312415}"/>
          </ac:picMkLst>
        </pc:picChg>
        <pc:picChg chg="add mod">
          <ac:chgData name="Lillian Spackman" userId="e1fce217-e024-4efb-9b8a-096a30415024" providerId="ADAL" clId="{7B89C059-0385-4CBF-9702-13C0266AF23F}" dt="2019-11-29T22:47:11.844" v="26079" actId="2085"/>
          <ac:picMkLst>
            <pc:docMk/>
            <pc:sldMk cId="2405316380" sldId="278"/>
            <ac:picMk id="4" creationId="{A817D0B9-8321-40B1-8A8E-721938A7F2EA}"/>
          </ac:picMkLst>
        </pc:picChg>
        <pc:picChg chg="add del mod ord">
          <ac:chgData name="Lillian Spackman" userId="e1fce217-e024-4efb-9b8a-096a30415024" providerId="ADAL" clId="{7B89C059-0385-4CBF-9702-13C0266AF23F}" dt="2019-11-29T22:31:47.579" v="25977" actId="478"/>
          <ac:picMkLst>
            <pc:docMk/>
            <pc:sldMk cId="2405316380" sldId="278"/>
            <ac:picMk id="5" creationId="{193E300E-7560-40DA-B014-1100FB16CB78}"/>
          </ac:picMkLst>
        </pc:picChg>
      </pc:sldChg>
      <pc:sldChg chg="addSp delSp modSp add modAnim modNotesTx">
        <pc:chgData name="Lillian Spackman" userId="e1fce217-e024-4efb-9b8a-096a30415024" providerId="ADAL" clId="{7B89C059-0385-4CBF-9702-13C0266AF23F}" dt="2019-12-02T19:24:24.473" v="35305" actId="208"/>
        <pc:sldMkLst>
          <pc:docMk/>
          <pc:sldMk cId="2769955365" sldId="279"/>
        </pc:sldMkLst>
        <pc:spChg chg="mod">
          <ac:chgData name="Lillian Spackman" userId="e1fce217-e024-4efb-9b8a-096a30415024" providerId="ADAL" clId="{7B89C059-0385-4CBF-9702-13C0266AF23F}" dt="2019-11-19T22:54:23.129" v="4442" actId="20577"/>
          <ac:spMkLst>
            <pc:docMk/>
            <pc:sldMk cId="2769955365" sldId="279"/>
            <ac:spMk id="2" creationId="{A5931D06-3D44-40AB-8AC4-4CC44DDF22F7}"/>
          </ac:spMkLst>
        </pc:spChg>
        <pc:spChg chg="del mod">
          <ac:chgData name="Lillian Spackman" userId="e1fce217-e024-4efb-9b8a-096a30415024" providerId="ADAL" clId="{7B89C059-0385-4CBF-9702-13C0266AF23F}" dt="2019-11-29T23:42:08.603" v="29300" actId="478"/>
          <ac:spMkLst>
            <pc:docMk/>
            <pc:sldMk cId="2769955365" sldId="279"/>
            <ac:spMk id="3" creationId="{64719E53-2EEF-4FB3-A0B0-C837BF0F1C71}"/>
          </ac:spMkLst>
        </pc:spChg>
        <pc:spChg chg="del">
          <ac:chgData name="Lillian Spackman" userId="e1fce217-e024-4efb-9b8a-096a30415024" providerId="ADAL" clId="{7B89C059-0385-4CBF-9702-13C0266AF23F}" dt="2019-11-25T17:43:29.921" v="21933"/>
          <ac:spMkLst>
            <pc:docMk/>
            <pc:sldMk cId="2769955365" sldId="279"/>
            <ac:spMk id="6" creationId="{0AA1553D-251A-49E9-93AA-54809970E4DD}"/>
          </ac:spMkLst>
        </pc:spChg>
        <pc:spChg chg="add mod">
          <ac:chgData name="Lillian Spackman" userId="e1fce217-e024-4efb-9b8a-096a30415024" providerId="ADAL" clId="{7B89C059-0385-4CBF-9702-13C0266AF23F}" dt="2019-12-02T19:24:24.473" v="35305" actId="208"/>
          <ac:spMkLst>
            <pc:docMk/>
            <pc:sldMk cId="2769955365" sldId="279"/>
            <ac:spMk id="6" creationId="{A6BD6648-5F5C-47FE-9697-8DF9F5DCC70F}"/>
          </ac:spMkLst>
        </pc:spChg>
        <pc:spChg chg="add">
          <ac:chgData name="Lillian Spackman" userId="e1fce217-e024-4efb-9b8a-096a30415024" providerId="ADAL" clId="{7B89C059-0385-4CBF-9702-13C0266AF23F}" dt="2019-11-25T17:47:43.519" v="21976"/>
          <ac:spMkLst>
            <pc:docMk/>
            <pc:sldMk cId="2769955365" sldId="279"/>
            <ac:spMk id="7" creationId="{B4915356-F329-4867-91C3-CC8A180E4E65}"/>
          </ac:spMkLst>
        </pc:spChg>
        <pc:spChg chg="add del mod">
          <ac:chgData name="Lillian Spackman" userId="e1fce217-e024-4efb-9b8a-096a30415024" providerId="ADAL" clId="{7B89C059-0385-4CBF-9702-13C0266AF23F}" dt="2019-11-29T23:42:10.498" v="29301" actId="478"/>
          <ac:spMkLst>
            <pc:docMk/>
            <pc:sldMk cId="2769955365" sldId="279"/>
            <ac:spMk id="9" creationId="{25C586B7-50A9-4372-BEAD-A31F7C4B626E}"/>
          </ac:spMkLst>
        </pc:spChg>
        <pc:picChg chg="add del mod ord modCrop">
          <ac:chgData name="Lillian Spackman" userId="e1fce217-e024-4efb-9b8a-096a30415024" providerId="ADAL" clId="{7B89C059-0385-4CBF-9702-13C0266AF23F}" dt="2019-11-21T20:21:44.197" v="14395" actId="478"/>
          <ac:picMkLst>
            <pc:docMk/>
            <pc:sldMk cId="2769955365" sldId="279"/>
            <ac:picMk id="4" creationId="{467CEE89-8BE1-4008-9F72-F0F476640D17}"/>
          </ac:picMkLst>
        </pc:picChg>
        <pc:picChg chg="add mod">
          <ac:chgData name="Lillian Spackman" userId="e1fce217-e024-4efb-9b8a-096a30415024" providerId="ADAL" clId="{7B89C059-0385-4CBF-9702-13C0266AF23F}" dt="2019-11-29T22:47:16.930" v="26080" actId="2085"/>
          <ac:picMkLst>
            <pc:docMk/>
            <pc:sldMk cId="2769955365" sldId="279"/>
            <ac:picMk id="4" creationId="{9D6E2574-83B6-42AB-BCCE-33C79D7A0301}"/>
          </ac:picMkLst>
        </pc:picChg>
        <pc:picChg chg="add del mod ord">
          <ac:chgData name="Lillian Spackman" userId="e1fce217-e024-4efb-9b8a-096a30415024" providerId="ADAL" clId="{7B89C059-0385-4CBF-9702-13C0266AF23F}" dt="2019-11-29T22:32:38.031" v="25986" actId="478"/>
          <ac:picMkLst>
            <pc:docMk/>
            <pc:sldMk cId="2769955365" sldId="279"/>
            <ac:picMk id="5" creationId="{BD425049-F401-41AA-AEB0-93EE828782C1}"/>
          </ac:picMkLst>
        </pc:picChg>
      </pc:sldChg>
      <pc:sldChg chg="addSp delSp modSp add mod setBg delAnim modAnim modNotesTx">
        <pc:chgData name="Lillian Spackman" userId="e1fce217-e024-4efb-9b8a-096a30415024" providerId="ADAL" clId="{7B89C059-0385-4CBF-9702-13C0266AF23F}" dt="2019-12-02T22:41:57.800" v="35699" actId="20577"/>
        <pc:sldMkLst>
          <pc:docMk/>
          <pc:sldMk cId="1956113606" sldId="280"/>
        </pc:sldMkLst>
        <pc:spChg chg="mod ord">
          <ac:chgData name="Lillian Spackman" userId="e1fce217-e024-4efb-9b8a-096a30415024" providerId="ADAL" clId="{7B89C059-0385-4CBF-9702-13C0266AF23F}" dt="2019-11-20T18:41:15.176" v="8419" actId="26606"/>
          <ac:spMkLst>
            <pc:docMk/>
            <pc:sldMk cId="1956113606" sldId="280"/>
            <ac:spMk id="2" creationId="{7CE205CF-C26C-4F4C-9E64-A8A557CC786E}"/>
          </ac:spMkLst>
        </pc:spChg>
        <pc:spChg chg="add mod">
          <ac:chgData name="Lillian Spackman" userId="e1fce217-e024-4efb-9b8a-096a30415024" providerId="ADAL" clId="{7B89C059-0385-4CBF-9702-13C0266AF23F}" dt="2019-11-26T13:17:18.571" v="24518" actId="1076"/>
          <ac:spMkLst>
            <pc:docMk/>
            <pc:sldMk cId="1956113606" sldId="280"/>
            <ac:spMk id="3" creationId="{61936739-2518-40AA-B45C-E41D7CCC4F99}"/>
          </ac:spMkLst>
        </pc:spChg>
        <pc:spChg chg="del">
          <ac:chgData name="Lillian Spackman" userId="e1fce217-e024-4efb-9b8a-096a30415024" providerId="ADAL" clId="{7B89C059-0385-4CBF-9702-13C0266AF23F}" dt="2019-11-20T13:14:19.738" v="8117" actId="478"/>
          <ac:spMkLst>
            <pc:docMk/>
            <pc:sldMk cId="1956113606" sldId="280"/>
            <ac:spMk id="3" creationId="{B566F427-EBC8-4E43-AE82-3C7987FA93C4}"/>
          </ac:spMkLst>
        </pc:spChg>
        <pc:spChg chg="add mod">
          <ac:chgData name="Lillian Spackman" userId="e1fce217-e024-4efb-9b8a-096a30415024" providerId="ADAL" clId="{7B89C059-0385-4CBF-9702-13C0266AF23F}" dt="2019-11-26T13:17:15.401" v="24517" actId="1076"/>
          <ac:spMkLst>
            <pc:docMk/>
            <pc:sldMk cId="1956113606" sldId="280"/>
            <ac:spMk id="4" creationId="{136E262F-2A4E-478B-9153-5DFD8C442E3E}"/>
          </ac:spMkLst>
        </pc:spChg>
        <pc:spChg chg="del">
          <ac:chgData name="Lillian Spackman" userId="e1fce217-e024-4efb-9b8a-096a30415024" providerId="ADAL" clId="{7B89C059-0385-4CBF-9702-13C0266AF23F}" dt="2019-11-25T17:43:29.921" v="21933"/>
          <ac:spMkLst>
            <pc:docMk/>
            <pc:sldMk cId="1956113606" sldId="280"/>
            <ac:spMk id="4" creationId="{5B602BC9-4FA5-447D-8906-143C7E0CAB2B}"/>
          </ac:spMkLst>
        </pc:spChg>
        <pc:spChg chg="add mod">
          <ac:chgData name="Lillian Spackman" userId="e1fce217-e024-4efb-9b8a-096a30415024" providerId="ADAL" clId="{7B89C059-0385-4CBF-9702-13C0266AF23F}" dt="2019-11-26T13:17:48.901" v="24525" actId="1076"/>
          <ac:spMkLst>
            <pc:docMk/>
            <pc:sldMk cId="1956113606" sldId="280"/>
            <ac:spMk id="5" creationId="{41D50D3D-E379-4A6E-BABE-F98BF98BAD45}"/>
          </ac:spMkLst>
        </pc:spChg>
        <pc:spChg chg="add mod">
          <ac:chgData name="Lillian Spackman" userId="e1fce217-e024-4efb-9b8a-096a30415024" providerId="ADAL" clId="{7B89C059-0385-4CBF-9702-13C0266AF23F}" dt="2019-11-20T18:43:07.475" v="8486" actId="1035"/>
          <ac:spMkLst>
            <pc:docMk/>
            <pc:sldMk cId="1956113606" sldId="280"/>
            <ac:spMk id="8" creationId="{C9CA3468-C44A-4111-BBAE-07858498897C}"/>
          </ac:spMkLst>
        </pc:spChg>
        <pc:spChg chg="add mod">
          <ac:chgData name="Lillian Spackman" userId="e1fce217-e024-4efb-9b8a-096a30415024" providerId="ADAL" clId="{7B89C059-0385-4CBF-9702-13C0266AF23F}" dt="2019-11-20T18:43:40.309" v="8491" actId="208"/>
          <ac:spMkLst>
            <pc:docMk/>
            <pc:sldMk cId="1956113606" sldId="280"/>
            <ac:spMk id="13" creationId="{DBCD6735-A19D-4642-93C6-FBBC6DB1EFA1}"/>
          </ac:spMkLst>
        </pc:spChg>
        <pc:spChg chg="add">
          <ac:chgData name="Lillian Spackman" userId="e1fce217-e024-4efb-9b8a-096a30415024" providerId="ADAL" clId="{7B89C059-0385-4CBF-9702-13C0266AF23F}" dt="2019-11-25T17:47:49.667" v="21979"/>
          <ac:spMkLst>
            <pc:docMk/>
            <pc:sldMk cId="1956113606" sldId="280"/>
            <ac:spMk id="14" creationId="{EB27CC7C-BFDA-4E30-88A7-BD7EB9300DE6}"/>
          </ac:spMkLst>
        </pc:spChg>
        <pc:spChg chg="add del">
          <ac:chgData name="Lillian Spackman" userId="e1fce217-e024-4efb-9b8a-096a30415024" providerId="ADAL" clId="{7B89C059-0385-4CBF-9702-13C0266AF23F}" dt="2019-11-20T18:41:15.176" v="8419" actId="26606"/>
          <ac:spMkLst>
            <pc:docMk/>
            <pc:sldMk cId="1956113606" sldId="280"/>
            <ac:spMk id="17" creationId="{799A8B4F-0FED-46C0-9186-5A8E116D8744}"/>
          </ac:spMkLst>
        </pc:spChg>
        <pc:spChg chg="add mod">
          <ac:chgData name="Lillian Spackman" userId="e1fce217-e024-4efb-9b8a-096a30415024" providerId="ADAL" clId="{7B89C059-0385-4CBF-9702-13C0266AF23F}" dt="2019-11-25T18:21:28.068" v="22304" actId="1076"/>
          <ac:spMkLst>
            <pc:docMk/>
            <pc:sldMk cId="1956113606" sldId="280"/>
            <ac:spMk id="18" creationId="{3A30CFBA-555A-4CBA-8700-7948FA18EC03}"/>
          </ac:spMkLst>
        </pc:spChg>
        <pc:spChg chg="add mod">
          <ac:chgData name="Lillian Spackman" userId="e1fce217-e024-4efb-9b8a-096a30415024" providerId="ADAL" clId="{7B89C059-0385-4CBF-9702-13C0266AF23F}" dt="2019-11-20T18:43:07.475" v="8486" actId="1035"/>
          <ac:spMkLst>
            <pc:docMk/>
            <pc:sldMk cId="1956113606" sldId="280"/>
            <ac:spMk id="20" creationId="{AE0AC02B-0837-4C3E-A8E6-5339CB5CEFBD}"/>
          </ac:spMkLst>
        </pc:spChg>
        <pc:spChg chg="add del">
          <ac:chgData name="Lillian Spackman" userId="e1fce217-e024-4efb-9b8a-096a30415024" providerId="ADAL" clId="{7B89C059-0385-4CBF-9702-13C0266AF23F}" dt="2019-11-20T18:41:15.176" v="8419" actId="26606"/>
          <ac:spMkLst>
            <pc:docMk/>
            <pc:sldMk cId="1956113606" sldId="280"/>
            <ac:spMk id="21" creationId="{38A69B74-22E3-47CC-823F-18BE7930C814}"/>
          </ac:spMkLst>
        </pc:spChg>
        <pc:spChg chg="add mod">
          <ac:chgData name="Lillian Spackman" userId="e1fce217-e024-4efb-9b8a-096a30415024" providerId="ADAL" clId="{7B89C059-0385-4CBF-9702-13C0266AF23F}" dt="2019-11-25T18:21:28.068" v="22304" actId="1076"/>
          <ac:spMkLst>
            <pc:docMk/>
            <pc:sldMk cId="1956113606" sldId="280"/>
            <ac:spMk id="22" creationId="{A9CBF0BB-471D-418B-99BF-71DD613629BC}"/>
          </ac:spMkLst>
        </pc:spChg>
        <pc:spChg chg="add del">
          <ac:chgData name="Lillian Spackman" userId="e1fce217-e024-4efb-9b8a-096a30415024" providerId="ADAL" clId="{7B89C059-0385-4CBF-9702-13C0266AF23F}" dt="2019-11-20T18:41:15.176" v="8419" actId="26606"/>
          <ac:spMkLst>
            <pc:docMk/>
            <pc:sldMk cId="1956113606" sldId="280"/>
            <ac:spMk id="23" creationId="{1778637B-5DB8-4A75-B2E6-FC2B1BB9A7DB}"/>
          </ac:spMkLst>
        </pc:spChg>
        <pc:spChg chg="add mod">
          <ac:chgData name="Lillian Spackman" userId="e1fce217-e024-4efb-9b8a-096a30415024" providerId="ADAL" clId="{7B89C059-0385-4CBF-9702-13C0266AF23F}" dt="2019-11-20T18:43:52.543" v="8494" actId="1076"/>
          <ac:spMkLst>
            <pc:docMk/>
            <pc:sldMk cId="1956113606" sldId="280"/>
            <ac:spMk id="24" creationId="{1A8BA799-B77A-496A-AB80-0FCAAED1CEAE}"/>
          </ac:spMkLst>
        </pc:spChg>
        <pc:spChg chg="add del">
          <ac:chgData name="Lillian Spackman" userId="e1fce217-e024-4efb-9b8a-096a30415024" providerId="ADAL" clId="{7B89C059-0385-4CBF-9702-13C0266AF23F}" dt="2019-11-20T18:41:15.176" v="8419" actId="26606"/>
          <ac:spMkLst>
            <pc:docMk/>
            <pc:sldMk cId="1956113606" sldId="280"/>
            <ac:spMk id="25" creationId="{0035A30C-45F3-4EFB-B2E8-6E2A11843D39}"/>
          </ac:spMkLst>
        </pc:spChg>
        <pc:picChg chg="add del mod ord modCrop">
          <ac:chgData name="Lillian Spackman" userId="e1fce217-e024-4efb-9b8a-096a30415024" providerId="ADAL" clId="{7B89C059-0385-4CBF-9702-13C0266AF23F}" dt="2019-11-25T18:20:54.978" v="22286" actId="478"/>
          <ac:picMkLst>
            <pc:docMk/>
            <pc:sldMk cId="1956113606" sldId="280"/>
            <ac:picMk id="5" creationId="{A98602B6-DE92-4424-A5F9-B9596CCCC1AC}"/>
          </ac:picMkLst>
        </pc:picChg>
        <pc:picChg chg="add del mod">
          <ac:chgData name="Lillian Spackman" userId="e1fce217-e024-4efb-9b8a-096a30415024" providerId="ADAL" clId="{7B89C059-0385-4CBF-9702-13C0266AF23F}" dt="2019-11-25T19:19:30.401" v="22318" actId="478"/>
          <ac:picMkLst>
            <pc:docMk/>
            <pc:sldMk cId="1956113606" sldId="280"/>
            <ac:picMk id="7" creationId="{70AF8D28-82DC-410D-AA3B-D2A28369F2AC}"/>
          </ac:picMkLst>
        </pc:picChg>
        <pc:picChg chg="add del mod ord">
          <ac:chgData name="Lillian Spackman" userId="e1fce217-e024-4efb-9b8a-096a30415024" providerId="ADAL" clId="{7B89C059-0385-4CBF-9702-13C0266AF23F}" dt="2019-11-20T13:18:07.419" v="8199" actId="478"/>
          <ac:picMkLst>
            <pc:docMk/>
            <pc:sldMk cId="1956113606" sldId="280"/>
            <ac:picMk id="7" creationId="{D90BEF57-98FD-4549-965E-7443A309EDFB}"/>
          </ac:picMkLst>
        </pc:picChg>
        <pc:picChg chg="add del mod">
          <ac:chgData name="Lillian Spackman" userId="e1fce217-e024-4efb-9b8a-096a30415024" providerId="ADAL" clId="{7B89C059-0385-4CBF-9702-13C0266AF23F}" dt="2019-11-25T18:21:32.029" v="22305" actId="478"/>
          <ac:picMkLst>
            <pc:docMk/>
            <pc:sldMk cId="1956113606" sldId="280"/>
            <ac:picMk id="10" creationId="{E90360BD-DC68-4828-B228-7714680A9EC5}"/>
          </ac:picMkLst>
        </pc:picChg>
        <pc:picChg chg="add mod">
          <ac:chgData name="Lillian Spackman" userId="e1fce217-e024-4efb-9b8a-096a30415024" providerId="ADAL" clId="{7B89C059-0385-4CBF-9702-13C0266AF23F}" dt="2019-11-25T19:19:43.618" v="22322" actId="1076"/>
          <ac:picMkLst>
            <pc:docMk/>
            <pc:sldMk cId="1956113606" sldId="280"/>
            <ac:picMk id="11" creationId="{93243E94-AB40-4644-8093-74772FCF4F8A}"/>
          </ac:picMkLst>
        </pc:picChg>
        <pc:picChg chg="add mod ord">
          <ac:chgData name="Lillian Spackman" userId="e1fce217-e024-4efb-9b8a-096a30415024" providerId="ADAL" clId="{7B89C059-0385-4CBF-9702-13C0266AF23F}" dt="2019-11-25T18:21:19.838" v="22303" actId="1037"/>
          <ac:picMkLst>
            <pc:docMk/>
            <pc:sldMk cId="1956113606" sldId="280"/>
            <ac:picMk id="12" creationId="{7BFC8455-52DE-4223-809E-D6696CE6F1BF}"/>
          </ac:picMkLst>
        </pc:picChg>
        <pc:picChg chg="add mod">
          <ac:chgData name="Lillian Spackman" userId="e1fce217-e024-4efb-9b8a-096a30415024" providerId="ADAL" clId="{7B89C059-0385-4CBF-9702-13C0266AF23F}" dt="2019-11-26T13:17:40.870" v="24524" actId="1076"/>
          <ac:picMkLst>
            <pc:docMk/>
            <pc:sldMk cId="1956113606" sldId="280"/>
            <ac:picMk id="15" creationId="{F08ADF41-6DA8-4EEC-8382-8219F771F565}"/>
          </ac:picMkLst>
        </pc:picChg>
        <pc:picChg chg="add del mod">
          <ac:chgData name="Lillian Spackman" userId="e1fce217-e024-4efb-9b8a-096a30415024" providerId="ADAL" clId="{7B89C059-0385-4CBF-9702-13C0266AF23F}" dt="2019-11-26T00:16:36.159" v="24326"/>
          <ac:picMkLst>
            <pc:docMk/>
            <pc:sldMk cId="1956113606" sldId="280"/>
            <ac:picMk id="17" creationId="{A46B365D-3A98-44DF-AE74-C08C79C2A202}"/>
          </ac:picMkLst>
        </pc:picChg>
        <pc:picChg chg="add del">
          <ac:chgData name="Lillian Spackman" userId="e1fce217-e024-4efb-9b8a-096a30415024" providerId="ADAL" clId="{7B89C059-0385-4CBF-9702-13C0266AF23F}" dt="2019-11-20T18:41:15.176" v="8419" actId="26606"/>
          <ac:picMkLst>
            <pc:docMk/>
            <pc:sldMk cId="1956113606" sldId="280"/>
            <ac:picMk id="19" creationId="{DA6861EE-7660-46C9-80BD-173B8F7454B8}"/>
          </ac:picMkLst>
        </pc:picChg>
      </pc:sldChg>
      <pc:sldChg chg="addSp delSp modSp add addAnim delAnim modAnim modNotesTx">
        <pc:chgData name="Lillian Spackman" userId="e1fce217-e024-4efb-9b8a-096a30415024" providerId="ADAL" clId="{7B89C059-0385-4CBF-9702-13C0266AF23F}" dt="2019-12-02T22:29:04.255" v="35487" actId="1076"/>
        <pc:sldMkLst>
          <pc:docMk/>
          <pc:sldMk cId="2774834833" sldId="281"/>
        </pc:sldMkLst>
        <pc:spChg chg="mod">
          <ac:chgData name="Lillian Spackman" userId="e1fce217-e024-4efb-9b8a-096a30415024" providerId="ADAL" clId="{7B89C059-0385-4CBF-9702-13C0266AF23F}" dt="2019-12-02T22:26:03.062" v="35470" actId="1076"/>
          <ac:spMkLst>
            <pc:docMk/>
            <pc:sldMk cId="2774834833" sldId="281"/>
            <ac:spMk id="2" creationId="{7CE205CF-C26C-4F4C-9E64-A8A557CC786E}"/>
          </ac:spMkLst>
        </pc:spChg>
        <pc:spChg chg="add mod ord topLvl">
          <ac:chgData name="Lillian Spackman" userId="e1fce217-e024-4efb-9b8a-096a30415024" providerId="ADAL" clId="{7B89C059-0385-4CBF-9702-13C0266AF23F}" dt="2019-12-02T19:29:10.417" v="35365" actId="164"/>
          <ac:spMkLst>
            <pc:docMk/>
            <pc:sldMk cId="2774834833" sldId="281"/>
            <ac:spMk id="3" creationId="{3D9BA2A5-84A4-4BCC-B6C5-B4039844C550}"/>
          </ac:spMkLst>
        </pc:spChg>
        <pc:spChg chg="add mod topLvl">
          <ac:chgData name="Lillian Spackman" userId="e1fce217-e024-4efb-9b8a-096a30415024" providerId="ADAL" clId="{7B89C059-0385-4CBF-9702-13C0266AF23F}" dt="2019-12-02T19:29:10.417" v="35365" actId="164"/>
          <ac:spMkLst>
            <pc:docMk/>
            <pc:sldMk cId="2774834833" sldId="281"/>
            <ac:spMk id="4" creationId="{07BB251B-CF99-4D2D-9F64-263C276397C6}"/>
          </ac:spMkLst>
        </pc:spChg>
        <pc:spChg chg="del">
          <ac:chgData name="Lillian Spackman" userId="e1fce217-e024-4efb-9b8a-096a30415024" providerId="ADAL" clId="{7B89C059-0385-4CBF-9702-13C0266AF23F}" dt="2019-11-25T17:43:29.921" v="21933"/>
          <ac:spMkLst>
            <pc:docMk/>
            <pc:sldMk cId="2774834833" sldId="281"/>
            <ac:spMk id="4" creationId="{9E331009-948A-46D4-BFD8-44723B6E8178}"/>
          </ac:spMkLst>
        </pc:spChg>
        <pc:spChg chg="add mod ord topLvl">
          <ac:chgData name="Lillian Spackman" userId="e1fce217-e024-4efb-9b8a-096a30415024" providerId="ADAL" clId="{7B89C059-0385-4CBF-9702-13C0266AF23F}" dt="2019-12-02T19:30:40.060" v="35380" actId="164"/>
          <ac:spMkLst>
            <pc:docMk/>
            <pc:sldMk cId="2774834833" sldId="281"/>
            <ac:spMk id="5" creationId="{3F8A6AF1-7A9F-434A-82CD-B45A496B6EFE}"/>
          </ac:spMkLst>
        </pc:spChg>
        <pc:spChg chg="add">
          <ac:chgData name="Lillian Spackman" userId="e1fce217-e024-4efb-9b8a-096a30415024" providerId="ADAL" clId="{7B89C059-0385-4CBF-9702-13C0266AF23F}" dt="2019-11-25T17:47:52.083" v="21980"/>
          <ac:spMkLst>
            <pc:docMk/>
            <pc:sldMk cId="2774834833" sldId="281"/>
            <ac:spMk id="6" creationId="{45373161-81E8-41A5-A044-B5854C1105F4}"/>
          </ac:spMkLst>
        </pc:spChg>
        <pc:spChg chg="add del">
          <ac:chgData name="Lillian Spackman" userId="e1fce217-e024-4efb-9b8a-096a30415024" providerId="ADAL" clId="{7B89C059-0385-4CBF-9702-13C0266AF23F}" dt="2019-11-25T22:42:45.801" v="22907"/>
          <ac:spMkLst>
            <pc:docMk/>
            <pc:sldMk cId="2774834833" sldId="281"/>
            <ac:spMk id="16" creationId="{06FDCC54-1540-4CF2-B3C9-B105644D1BE5}"/>
          </ac:spMkLst>
        </pc:spChg>
        <pc:spChg chg="add del mod">
          <ac:chgData name="Lillian Spackman" userId="e1fce217-e024-4efb-9b8a-096a30415024" providerId="ADAL" clId="{7B89C059-0385-4CBF-9702-13C0266AF23F}" dt="2019-11-30T16:39:22.563" v="34547" actId="478"/>
          <ac:spMkLst>
            <pc:docMk/>
            <pc:sldMk cId="2774834833" sldId="281"/>
            <ac:spMk id="17" creationId="{C497EB08-6F76-4A49-ABD0-261CFFF78872}"/>
          </ac:spMkLst>
        </pc:spChg>
        <pc:spChg chg="add del mod">
          <ac:chgData name="Lillian Spackman" userId="e1fce217-e024-4efb-9b8a-096a30415024" providerId="ADAL" clId="{7B89C059-0385-4CBF-9702-13C0266AF23F}" dt="2019-11-25T23:05:27.982" v="23223" actId="478"/>
          <ac:spMkLst>
            <pc:docMk/>
            <pc:sldMk cId="2774834833" sldId="281"/>
            <ac:spMk id="18" creationId="{89F58F45-A264-45D6-AB7A-9B1EEF861499}"/>
          </ac:spMkLst>
        </pc:spChg>
        <pc:spChg chg="add del mod ord">
          <ac:chgData name="Lillian Spackman" userId="e1fce217-e024-4efb-9b8a-096a30415024" providerId="ADAL" clId="{7B89C059-0385-4CBF-9702-13C0266AF23F}" dt="2019-12-02T22:19:27.955" v="35407" actId="478"/>
          <ac:spMkLst>
            <pc:docMk/>
            <pc:sldMk cId="2774834833" sldId="281"/>
            <ac:spMk id="18" creationId="{8A7EE553-6B1F-4ACA-8EE4-9A4B92FB9F8B}"/>
          </ac:spMkLst>
        </pc:spChg>
        <pc:spChg chg="add del mod topLvl">
          <ac:chgData name="Lillian Spackman" userId="e1fce217-e024-4efb-9b8a-096a30415024" providerId="ADAL" clId="{7B89C059-0385-4CBF-9702-13C0266AF23F}" dt="2019-12-02T19:29:01.331" v="35364" actId="478"/>
          <ac:spMkLst>
            <pc:docMk/>
            <pc:sldMk cId="2774834833" sldId="281"/>
            <ac:spMk id="24" creationId="{5BC61F7D-96CA-4D61-A33A-62D48CCAEA1B}"/>
          </ac:spMkLst>
        </pc:spChg>
        <pc:spChg chg="add mod topLvl">
          <ac:chgData name="Lillian Spackman" userId="e1fce217-e024-4efb-9b8a-096a30415024" providerId="ADAL" clId="{7B89C059-0385-4CBF-9702-13C0266AF23F}" dt="2019-12-02T19:29:10.417" v="35365" actId="164"/>
          <ac:spMkLst>
            <pc:docMk/>
            <pc:sldMk cId="2774834833" sldId="281"/>
            <ac:spMk id="25" creationId="{B89C4EC2-F100-42A2-9651-67EDE462AF30}"/>
          </ac:spMkLst>
        </pc:spChg>
        <pc:spChg chg="add mod topLvl">
          <ac:chgData name="Lillian Spackman" userId="e1fce217-e024-4efb-9b8a-096a30415024" providerId="ADAL" clId="{7B89C059-0385-4CBF-9702-13C0266AF23F}" dt="2019-12-02T19:30:40.060" v="35380" actId="164"/>
          <ac:spMkLst>
            <pc:docMk/>
            <pc:sldMk cId="2774834833" sldId="281"/>
            <ac:spMk id="26" creationId="{77C226E1-3F2B-49A3-855B-8B8153E45A42}"/>
          </ac:spMkLst>
        </pc:spChg>
        <pc:spChg chg="add mod ord">
          <ac:chgData name="Lillian Spackman" userId="e1fce217-e024-4efb-9b8a-096a30415024" providerId="ADAL" clId="{7B89C059-0385-4CBF-9702-13C0266AF23F}" dt="2019-11-30T16:37:15.740" v="34515" actId="1076"/>
          <ac:spMkLst>
            <pc:docMk/>
            <pc:sldMk cId="2774834833" sldId="281"/>
            <ac:spMk id="27" creationId="{555BA181-A3FE-4C47-A4E9-6C3C73E35D25}"/>
          </ac:spMkLst>
        </pc:spChg>
        <pc:spChg chg="add del mod">
          <ac:chgData name="Lillian Spackman" userId="e1fce217-e024-4efb-9b8a-096a30415024" providerId="ADAL" clId="{7B89C059-0385-4CBF-9702-13C0266AF23F}" dt="2019-11-25T23:23:13.904" v="23291" actId="478"/>
          <ac:spMkLst>
            <pc:docMk/>
            <pc:sldMk cId="2774834833" sldId="281"/>
            <ac:spMk id="28" creationId="{ACE2B3BE-D184-4424-9E26-390B2BBF9FA4}"/>
          </ac:spMkLst>
        </pc:spChg>
        <pc:spChg chg="add mod ord">
          <ac:chgData name="Lillian Spackman" userId="e1fce217-e024-4efb-9b8a-096a30415024" providerId="ADAL" clId="{7B89C059-0385-4CBF-9702-13C0266AF23F}" dt="2019-11-30T16:37:15.740" v="34515" actId="1076"/>
          <ac:spMkLst>
            <pc:docMk/>
            <pc:sldMk cId="2774834833" sldId="281"/>
            <ac:spMk id="28" creationId="{EEE08B72-ECF8-4D92-BAD4-9922B8CAC5C4}"/>
          </ac:spMkLst>
        </pc:spChg>
        <pc:spChg chg="add del mod">
          <ac:chgData name="Lillian Spackman" userId="e1fce217-e024-4efb-9b8a-096a30415024" providerId="ADAL" clId="{7B89C059-0385-4CBF-9702-13C0266AF23F}" dt="2019-12-02T22:19:27.955" v="35407" actId="478"/>
          <ac:spMkLst>
            <pc:docMk/>
            <pc:sldMk cId="2774834833" sldId="281"/>
            <ac:spMk id="29" creationId="{8AC99B94-7CE0-4AEC-A8D4-5B58D4E2A6C5}"/>
          </ac:spMkLst>
        </pc:spChg>
        <pc:spChg chg="add mod">
          <ac:chgData name="Lillian Spackman" userId="e1fce217-e024-4efb-9b8a-096a30415024" providerId="ADAL" clId="{7B89C059-0385-4CBF-9702-13C0266AF23F}" dt="2019-12-02T19:30:40.060" v="35380" actId="164"/>
          <ac:spMkLst>
            <pc:docMk/>
            <pc:sldMk cId="2774834833" sldId="281"/>
            <ac:spMk id="32" creationId="{B67FE074-CD18-4F57-9B57-CF980311E4CB}"/>
          </ac:spMkLst>
        </pc:spChg>
        <pc:spChg chg="add del mod">
          <ac:chgData name="Lillian Spackman" userId="e1fce217-e024-4efb-9b8a-096a30415024" providerId="ADAL" clId="{7B89C059-0385-4CBF-9702-13C0266AF23F}" dt="2019-11-25T23:34:07.077" v="23580" actId="478"/>
          <ac:spMkLst>
            <pc:docMk/>
            <pc:sldMk cId="2774834833" sldId="281"/>
            <ac:spMk id="32" creationId="{C99CFDC3-747A-4BB2-9F0B-0AB3B9617460}"/>
          </ac:spMkLst>
        </pc:spChg>
        <pc:spChg chg="add mod">
          <ac:chgData name="Lillian Spackman" userId="e1fce217-e024-4efb-9b8a-096a30415024" providerId="ADAL" clId="{7B89C059-0385-4CBF-9702-13C0266AF23F}" dt="2019-12-02T22:23:50.414" v="35448" actId="164"/>
          <ac:spMkLst>
            <pc:docMk/>
            <pc:sldMk cId="2774834833" sldId="281"/>
            <ac:spMk id="33" creationId="{5A800342-146B-4486-BB7B-F27C4263768D}"/>
          </ac:spMkLst>
        </pc:spChg>
        <pc:spChg chg="add del mod">
          <ac:chgData name="Lillian Spackman" userId="e1fce217-e024-4efb-9b8a-096a30415024" providerId="ADAL" clId="{7B89C059-0385-4CBF-9702-13C0266AF23F}" dt="2019-11-25T23:20:34.379" v="23261" actId="478"/>
          <ac:spMkLst>
            <pc:docMk/>
            <pc:sldMk cId="2774834833" sldId="281"/>
            <ac:spMk id="35" creationId="{1405CE20-628C-4930-A6A8-5258E9B99177}"/>
          </ac:spMkLst>
        </pc:spChg>
        <pc:spChg chg="add del mod">
          <ac:chgData name="Lillian Spackman" userId="e1fce217-e024-4efb-9b8a-096a30415024" providerId="ADAL" clId="{7B89C059-0385-4CBF-9702-13C0266AF23F}" dt="2019-11-25T23:34:10.885" v="23581" actId="478"/>
          <ac:spMkLst>
            <pc:docMk/>
            <pc:sldMk cId="2774834833" sldId="281"/>
            <ac:spMk id="36" creationId="{D2014B96-FDCC-4859-99A1-677161070715}"/>
          </ac:spMkLst>
        </pc:spChg>
        <pc:spChg chg="add del mod">
          <ac:chgData name="Lillian Spackman" userId="e1fce217-e024-4efb-9b8a-096a30415024" providerId="ADAL" clId="{7B89C059-0385-4CBF-9702-13C0266AF23F}" dt="2019-11-30T15:58:52.135" v="33969" actId="478"/>
          <ac:spMkLst>
            <pc:docMk/>
            <pc:sldMk cId="2774834833" sldId="281"/>
            <ac:spMk id="38" creationId="{69054CA9-8B79-4190-AD8B-54E5D1CC81C7}"/>
          </ac:spMkLst>
        </pc:spChg>
        <pc:spChg chg="mod topLvl">
          <ac:chgData name="Lillian Spackman" userId="e1fce217-e024-4efb-9b8a-096a30415024" providerId="ADAL" clId="{7B89C059-0385-4CBF-9702-13C0266AF23F}" dt="2019-12-02T22:22:07.462" v="35428" actId="164"/>
          <ac:spMkLst>
            <pc:docMk/>
            <pc:sldMk cId="2774834833" sldId="281"/>
            <ac:spMk id="38" creationId="{B4D5AC4D-3A63-487B-BFA7-68DE11AE0C0A}"/>
          </ac:spMkLst>
        </pc:spChg>
        <pc:spChg chg="add del mod">
          <ac:chgData name="Lillian Spackman" userId="e1fce217-e024-4efb-9b8a-096a30415024" providerId="ADAL" clId="{7B89C059-0385-4CBF-9702-13C0266AF23F}" dt="2019-12-02T22:19:31.153" v="35408" actId="478"/>
          <ac:spMkLst>
            <pc:docMk/>
            <pc:sldMk cId="2774834833" sldId="281"/>
            <ac:spMk id="39" creationId="{BF38B9F1-FF07-4FCC-A4DA-361EF9E0BA21}"/>
          </ac:spMkLst>
        </pc:spChg>
        <pc:spChg chg="add del mod">
          <ac:chgData name="Lillian Spackman" userId="e1fce217-e024-4efb-9b8a-096a30415024" providerId="ADAL" clId="{7B89C059-0385-4CBF-9702-13C0266AF23F}" dt="2019-11-25T23:23:12.445" v="23290"/>
          <ac:spMkLst>
            <pc:docMk/>
            <pc:sldMk cId="2774834833" sldId="281"/>
            <ac:spMk id="39" creationId="{C29971AE-4E67-41C8-A560-0033E31557C3}"/>
          </ac:spMkLst>
        </pc:spChg>
        <pc:spChg chg="add del mod">
          <ac:chgData name="Lillian Spackman" userId="e1fce217-e024-4efb-9b8a-096a30415024" providerId="ADAL" clId="{7B89C059-0385-4CBF-9702-13C0266AF23F}" dt="2019-12-02T19:30:48.116" v="35382" actId="478"/>
          <ac:spMkLst>
            <pc:docMk/>
            <pc:sldMk cId="2774834833" sldId="281"/>
            <ac:spMk id="40" creationId="{EF8106FE-DFC2-432B-8CA1-C02AB0F9F100}"/>
          </ac:spMkLst>
        </pc:spChg>
        <pc:spChg chg="mod topLvl">
          <ac:chgData name="Lillian Spackman" userId="e1fce217-e024-4efb-9b8a-096a30415024" providerId="ADAL" clId="{7B89C059-0385-4CBF-9702-13C0266AF23F}" dt="2019-12-02T22:22:07.462" v="35428" actId="164"/>
          <ac:spMkLst>
            <pc:docMk/>
            <pc:sldMk cId="2774834833" sldId="281"/>
            <ac:spMk id="42" creationId="{56B6BEA1-AA71-4BD1-A91C-A55AB256EAD1}"/>
          </ac:spMkLst>
        </pc:spChg>
        <pc:spChg chg="add del mod">
          <ac:chgData name="Lillian Spackman" userId="e1fce217-e024-4efb-9b8a-096a30415024" providerId="ADAL" clId="{7B89C059-0385-4CBF-9702-13C0266AF23F}" dt="2019-11-25T23:34:07.077" v="23580" actId="478"/>
          <ac:spMkLst>
            <pc:docMk/>
            <pc:sldMk cId="2774834833" sldId="281"/>
            <ac:spMk id="42" creationId="{68FA2791-F32E-426D-902A-446B26C1D60A}"/>
          </ac:spMkLst>
        </pc:spChg>
        <pc:spChg chg="add del">
          <ac:chgData name="Lillian Spackman" userId="e1fce217-e024-4efb-9b8a-096a30415024" providerId="ADAL" clId="{7B89C059-0385-4CBF-9702-13C0266AF23F}" dt="2019-11-30T16:37:51.291" v="34521" actId="478"/>
          <ac:spMkLst>
            <pc:docMk/>
            <pc:sldMk cId="2774834833" sldId="281"/>
            <ac:spMk id="42" creationId="{E8552A2A-9105-4BDD-96E1-BC1DA36DF084}"/>
          </ac:spMkLst>
        </pc:spChg>
        <pc:spChg chg="add del mod">
          <ac:chgData name="Lillian Spackman" userId="e1fce217-e024-4efb-9b8a-096a30415024" providerId="ADAL" clId="{7B89C059-0385-4CBF-9702-13C0266AF23F}" dt="2019-11-30T16:39:18.843" v="34545" actId="478"/>
          <ac:spMkLst>
            <pc:docMk/>
            <pc:sldMk cId="2774834833" sldId="281"/>
            <ac:spMk id="43" creationId="{6D69FD31-E9E4-4F7E-AC15-EFF719B75919}"/>
          </ac:spMkLst>
        </pc:spChg>
        <pc:spChg chg="mod topLvl">
          <ac:chgData name="Lillian Spackman" userId="e1fce217-e024-4efb-9b8a-096a30415024" providerId="ADAL" clId="{7B89C059-0385-4CBF-9702-13C0266AF23F}" dt="2019-12-02T22:22:07.462" v="35428" actId="164"/>
          <ac:spMkLst>
            <pc:docMk/>
            <pc:sldMk cId="2774834833" sldId="281"/>
            <ac:spMk id="43" creationId="{961DD756-FE0E-411C-AE31-103AE9C2FAD1}"/>
          </ac:spMkLst>
        </pc:spChg>
        <pc:spChg chg="add del mod">
          <ac:chgData name="Lillian Spackman" userId="e1fce217-e024-4efb-9b8a-096a30415024" providerId="ADAL" clId="{7B89C059-0385-4CBF-9702-13C0266AF23F}" dt="2019-11-30T16:39:20.772" v="34546" actId="478"/>
          <ac:spMkLst>
            <pc:docMk/>
            <pc:sldMk cId="2774834833" sldId="281"/>
            <ac:spMk id="44" creationId="{584C247B-10A3-409A-8885-208B190949B5}"/>
          </ac:spMkLst>
        </pc:spChg>
        <pc:spChg chg="add del mod">
          <ac:chgData name="Lillian Spackman" userId="e1fce217-e024-4efb-9b8a-096a30415024" providerId="ADAL" clId="{7B89C059-0385-4CBF-9702-13C0266AF23F}" dt="2019-11-25T23:27:15.129" v="23338" actId="478"/>
          <ac:spMkLst>
            <pc:docMk/>
            <pc:sldMk cId="2774834833" sldId="281"/>
            <ac:spMk id="45" creationId="{71152B93-0D5A-4A58-8139-234D48ACBF4C}"/>
          </ac:spMkLst>
        </pc:spChg>
        <pc:spChg chg="add del mod">
          <ac:chgData name="Lillian Spackman" userId="e1fce217-e024-4efb-9b8a-096a30415024" providerId="ADAL" clId="{7B89C059-0385-4CBF-9702-13C0266AF23F}" dt="2019-11-25T23:34:07.077" v="23580" actId="478"/>
          <ac:spMkLst>
            <pc:docMk/>
            <pc:sldMk cId="2774834833" sldId="281"/>
            <ac:spMk id="46" creationId="{108663C2-7536-43FC-9ECC-C77080071867}"/>
          </ac:spMkLst>
        </pc:spChg>
        <pc:spChg chg="add del mod ord">
          <ac:chgData name="Lillian Spackman" userId="e1fce217-e024-4efb-9b8a-096a30415024" providerId="ADAL" clId="{7B89C059-0385-4CBF-9702-13C0266AF23F}" dt="2019-12-02T22:19:32.882" v="35409" actId="478"/>
          <ac:spMkLst>
            <pc:docMk/>
            <pc:sldMk cId="2774834833" sldId="281"/>
            <ac:spMk id="46" creationId="{BE3FD6D5-D239-4417-AC00-3E6792ACB01F}"/>
          </ac:spMkLst>
        </pc:spChg>
        <pc:spChg chg="add del mod ord">
          <ac:chgData name="Lillian Spackman" userId="e1fce217-e024-4efb-9b8a-096a30415024" providerId="ADAL" clId="{7B89C059-0385-4CBF-9702-13C0266AF23F}" dt="2019-12-02T22:19:34.825" v="35410" actId="478"/>
          <ac:spMkLst>
            <pc:docMk/>
            <pc:sldMk cId="2774834833" sldId="281"/>
            <ac:spMk id="47" creationId="{2620A2C6-12D9-4C1D-B1AA-BD91A63E16FE}"/>
          </ac:spMkLst>
        </pc:spChg>
        <pc:spChg chg="add del mod">
          <ac:chgData name="Lillian Spackman" userId="e1fce217-e024-4efb-9b8a-096a30415024" providerId="ADAL" clId="{7B89C059-0385-4CBF-9702-13C0266AF23F}" dt="2019-12-02T19:30:49.993" v="35383" actId="478"/>
          <ac:spMkLst>
            <pc:docMk/>
            <pc:sldMk cId="2774834833" sldId="281"/>
            <ac:spMk id="50" creationId="{6616F8A3-C260-4B08-A6EA-11C08219EBE1}"/>
          </ac:spMkLst>
        </pc:spChg>
        <pc:spChg chg="add del mod">
          <ac:chgData name="Lillian Spackman" userId="e1fce217-e024-4efb-9b8a-096a30415024" providerId="ADAL" clId="{7B89C059-0385-4CBF-9702-13C0266AF23F}" dt="2019-11-30T15:46:12.204" v="33753" actId="478"/>
          <ac:spMkLst>
            <pc:docMk/>
            <pc:sldMk cId="2774834833" sldId="281"/>
            <ac:spMk id="53" creationId="{E5F5C64D-EF53-453E-98A2-9F031FA07ADF}"/>
          </ac:spMkLst>
        </pc:spChg>
        <pc:spChg chg="mod topLvl">
          <ac:chgData name="Lillian Spackman" userId="e1fce217-e024-4efb-9b8a-096a30415024" providerId="ADAL" clId="{7B89C059-0385-4CBF-9702-13C0266AF23F}" dt="2019-12-02T22:23:11.996" v="35439" actId="164"/>
          <ac:spMkLst>
            <pc:docMk/>
            <pc:sldMk cId="2774834833" sldId="281"/>
            <ac:spMk id="57" creationId="{607AEF05-38F5-4599-A5C1-D1941BE37998}"/>
          </ac:spMkLst>
        </pc:spChg>
        <pc:spChg chg="add del mod">
          <ac:chgData name="Lillian Spackman" userId="e1fce217-e024-4efb-9b8a-096a30415024" providerId="ADAL" clId="{7B89C059-0385-4CBF-9702-13C0266AF23F}" dt="2019-11-30T15:47:35.565" v="33755" actId="478"/>
          <ac:spMkLst>
            <pc:docMk/>
            <pc:sldMk cId="2774834833" sldId="281"/>
            <ac:spMk id="57" creationId="{7CA8348F-0A6B-40DE-B99B-A8937845B9C3}"/>
          </ac:spMkLst>
        </pc:spChg>
        <pc:spChg chg="add del mod">
          <ac:chgData name="Lillian Spackman" userId="e1fce217-e024-4efb-9b8a-096a30415024" providerId="ADAL" clId="{7B89C059-0385-4CBF-9702-13C0266AF23F}" dt="2019-11-26T00:35:07.500" v="24384" actId="478"/>
          <ac:spMkLst>
            <pc:docMk/>
            <pc:sldMk cId="2774834833" sldId="281"/>
            <ac:spMk id="60" creationId="{FB0D228E-523F-4129-8448-6F383EF20779}"/>
          </ac:spMkLst>
        </pc:spChg>
        <pc:spChg chg="mod topLvl">
          <ac:chgData name="Lillian Spackman" userId="e1fce217-e024-4efb-9b8a-096a30415024" providerId="ADAL" clId="{7B89C059-0385-4CBF-9702-13C0266AF23F}" dt="2019-12-02T22:23:11.996" v="35439" actId="164"/>
          <ac:spMkLst>
            <pc:docMk/>
            <pc:sldMk cId="2774834833" sldId="281"/>
            <ac:spMk id="61" creationId="{E1ED4B1D-862A-41DB-8C21-538C37355DA3}"/>
          </ac:spMkLst>
        </pc:spChg>
        <pc:spChg chg="mod topLvl">
          <ac:chgData name="Lillian Spackman" userId="e1fce217-e024-4efb-9b8a-096a30415024" providerId="ADAL" clId="{7B89C059-0385-4CBF-9702-13C0266AF23F}" dt="2019-12-02T22:23:11.996" v="35439" actId="164"/>
          <ac:spMkLst>
            <pc:docMk/>
            <pc:sldMk cId="2774834833" sldId="281"/>
            <ac:spMk id="62" creationId="{B633BBCB-7D3A-448E-A152-72FBB1E999D3}"/>
          </ac:spMkLst>
        </pc:spChg>
        <pc:spChg chg="add mod">
          <ac:chgData name="Lillian Spackman" userId="e1fce217-e024-4efb-9b8a-096a30415024" providerId="ADAL" clId="{7B89C059-0385-4CBF-9702-13C0266AF23F}" dt="2019-12-02T22:23:50.414" v="35448" actId="164"/>
          <ac:spMkLst>
            <pc:docMk/>
            <pc:sldMk cId="2774834833" sldId="281"/>
            <ac:spMk id="71" creationId="{A27EB206-9603-4611-8B31-7304BD06FDD5}"/>
          </ac:spMkLst>
        </pc:spChg>
        <pc:grpChg chg="del mod">
          <ac:chgData name="Lillian Spackman" userId="e1fce217-e024-4efb-9b8a-096a30415024" providerId="ADAL" clId="{7B89C059-0385-4CBF-9702-13C0266AF23F}" dt="2019-12-02T19:27:02.259" v="35330" actId="165"/>
          <ac:grpSpMkLst>
            <pc:docMk/>
            <pc:sldMk cId="2774834833" sldId="281"/>
            <ac:grpSpMk id="7" creationId="{38D1492B-D755-4E67-800E-BB5C04C7DE51}"/>
          </ac:grpSpMkLst>
        </pc:grpChg>
        <pc:grpChg chg="del mod">
          <ac:chgData name="Lillian Spackman" userId="e1fce217-e024-4efb-9b8a-096a30415024" providerId="ADAL" clId="{7B89C059-0385-4CBF-9702-13C0266AF23F}" dt="2019-12-02T19:27:42.233" v="35342" actId="165"/>
          <ac:grpSpMkLst>
            <pc:docMk/>
            <pc:sldMk cId="2774834833" sldId="281"/>
            <ac:grpSpMk id="8" creationId="{EB0679F1-8E6D-42A5-BFC4-DADAA93D3026}"/>
          </ac:grpSpMkLst>
        </pc:grpChg>
        <pc:grpChg chg="del mod">
          <ac:chgData name="Lillian Spackman" userId="e1fce217-e024-4efb-9b8a-096a30415024" providerId="ADAL" clId="{7B89C059-0385-4CBF-9702-13C0266AF23F}" dt="2019-12-02T22:19:27.955" v="35407" actId="478"/>
          <ac:grpSpMkLst>
            <pc:docMk/>
            <pc:sldMk cId="2774834833" sldId="281"/>
            <ac:grpSpMk id="9" creationId="{1EB6E437-CFD9-46E9-937C-775034424BB0}"/>
          </ac:grpSpMkLst>
        </pc:grpChg>
        <pc:grpChg chg="add del mod">
          <ac:chgData name="Lillian Spackman" userId="e1fce217-e024-4efb-9b8a-096a30415024" providerId="ADAL" clId="{7B89C059-0385-4CBF-9702-13C0266AF23F}" dt="2019-12-02T22:19:27.955" v="35407" actId="478"/>
          <ac:grpSpMkLst>
            <pc:docMk/>
            <pc:sldMk cId="2774834833" sldId="281"/>
            <ac:grpSpMk id="10" creationId="{79B2A228-D5F6-42F8-B0E3-B6D2B032E75D}"/>
          </ac:grpSpMkLst>
        </pc:grpChg>
        <pc:grpChg chg="add mod">
          <ac:chgData name="Lillian Spackman" userId="e1fce217-e024-4efb-9b8a-096a30415024" providerId="ADAL" clId="{7B89C059-0385-4CBF-9702-13C0266AF23F}" dt="2019-12-02T19:30:40.060" v="35380" actId="164"/>
          <ac:grpSpMkLst>
            <pc:docMk/>
            <pc:sldMk cId="2774834833" sldId="281"/>
            <ac:grpSpMk id="11" creationId="{8BE610D8-582E-4C77-9E0C-7C018C030624}"/>
          </ac:grpSpMkLst>
        </pc:grpChg>
        <pc:grpChg chg="add del mod">
          <ac:chgData name="Lillian Spackman" userId="e1fce217-e024-4efb-9b8a-096a30415024" providerId="ADAL" clId="{7B89C059-0385-4CBF-9702-13C0266AF23F}" dt="2019-12-02T22:19:27.955" v="35407" actId="478"/>
          <ac:grpSpMkLst>
            <pc:docMk/>
            <pc:sldMk cId="2774834833" sldId="281"/>
            <ac:grpSpMk id="12" creationId="{019ECF92-A1AB-4A2B-8867-322AEA3EECC2}"/>
          </ac:grpSpMkLst>
        </pc:grpChg>
        <pc:grpChg chg="add mod">
          <ac:chgData name="Lillian Spackman" userId="e1fce217-e024-4efb-9b8a-096a30415024" providerId="ADAL" clId="{7B89C059-0385-4CBF-9702-13C0266AF23F}" dt="2019-12-02T22:29:04.255" v="35487" actId="1076"/>
          <ac:grpSpMkLst>
            <pc:docMk/>
            <pc:sldMk cId="2774834833" sldId="281"/>
            <ac:grpSpMk id="13" creationId="{6AE75912-5F03-4BEB-8598-F7486E851F09}"/>
          </ac:grpSpMkLst>
        </pc:grpChg>
        <pc:grpChg chg="add mod">
          <ac:chgData name="Lillian Spackman" userId="e1fce217-e024-4efb-9b8a-096a30415024" providerId="ADAL" clId="{7B89C059-0385-4CBF-9702-13C0266AF23F}" dt="2019-12-02T22:29:04.255" v="35487" actId="1076"/>
          <ac:grpSpMkLst>
            <pc:docMk/>
            <pc:sldMk cId="2774834833" sldId="281"/>
            <ac:grpSpMk id="14" creationId="{5F31B8E3-7E9F-413F-9C24-2316202CA1EB}"/>
          </ac:grpSpMkLst>
        </pc:grpChg>
        <pc:grpChg chg="add mod">
          <ac:chgData name="Lillian Spackman" userId="e1fce217-e024-4efb-9b8a-096a30415024" providerId="ADAL" clId="{7B89C059-0385-4CBF-9702-13C0266AF23F}" dt="2019-12-02T22:29:04.255" v="35487" actId="1076"/>
          <ac:grpSpMkLst>
            <pc:docMk/>
            <pc:sldMk cId="2774834833" sldId="281"/>
            <ac:grpSpMk id="15" creationId="{AF263C49-C0B6-4D16-9DBA-9FA06B39776E}"/>
          </ac:grpSpMkLst>
        </pc:grpChg>
        <pc:grpChg chg="add mod">
          <ac:chgData name="Lillian Spackman" userId="e1fce217-e024-4efb-9b8a-096a30415024" providerId="ADAL" clId="{7B89C059-0385-4CBF-9702-13C0266AF23F}" dt="2019-12-02T22:29:04.255" v="35487" actId="1076"/>
          <ac:grpSpMkLst>
            <pc:docMk/>
            <pc:sldMk cId="2774834833" sldId="281"/>
            <ac:grpSpMk id="16" creationId="{C9A33B64-C2BF-455C-AB92-D19ED585B0A4}"/>
          </ac:grpSpMkLst>
        </pc:grpChg>
        <pc:grpChg chg="add del mod">
          <ac:chgData name="Lillian Spackman" userId="e1fce217-e024-4efb-9b8a-096a30415024" providerId="ADAL" clId="{7B89C059-0385-4CBF-9702-13C0266AF23F}" dt="2019-12-02T22:19:49.539" v="35413" actId="165"/>
          <ac:grpSpMkLst>
            <pc:docMk/>
            <pc:sldMk cId="2774834833" sldId="281"/>
            <ac:grpSpMk id="34" creationId="{F0D71F67-C80A-42A7-B069-4A9F1FE31EAB}"/>
          </ac:grpSpMkLst>
        </pc:grpChg>
        <pc:grpChg chg="add mod">
          <ac:chgData name="Lillian Spackman" userId="e1fce217-e024-4efb-9b8a-096a30415024" providerId="ADAL" clId="{7B89C059-0385-4CBF-9702-13C0266AF23F}" dt="2019-12-02T19:30:40.060" v="35380" actId="164"/>
          <ac:grpSpMkLst>
            <pc:docMk/>
            <pc:sldMk cId="2774834833" sldId="281"/>
            <ac:grpSpMk id="35" creationId="{F7540AE0-9261-40DC-A2CB-0C1234CDC642}"/>
          </ac:grpSpMkLst>
        </pc:grpChg>
        <pc:grpChg chg="add mod">
          <ac:chgData name="Lillian Spackman" userId="e1fce217-e024-4efb-9b8a-096a30415024" providerId="ADAL" clId="{7B89C059-0385-4CBF-9702-13C0266AF23F}" dt="2019-12-02T22:29:04.255" v="35487" actId="1076"/>
          <ac:grpSpMkLst>
            <pc:docMk/>
            <pc:sldMk cId="2774834833" sldId="281"/>
            <ac:grpSpMk id="44" creationId="{4C9C6689-FF79-44C1-9D8F-99BC6B84871B}"/>
          </ac:grpSpMkLst>
        </pc:grpChg>
        <pc:grpChg chg="add del">
          <ac:chgData name="Lillian Spackman" userId="e1fce217-e024-4efb-9b8a-096a30415024" providerId="ADAL" clId="{7B89C059-0385-4CBF-9702-13C0266AF23F}" dt="2019-12-02T22:21:53.985" v="35427" actId="165"/>
          <ac:grpSpMkLst>
            <pc:docMk/>
            <pc:sldMk cId="2774834833" sldId="281"/>
            <ac:grpSpMk id="56" creationId="{218F5CA3-91DB-4FA8-AFD9-6DD834F0E9C9}"/>
          </ac:grpSpMkLst>
        </pc:grpChg>
        <pc:grpChg chg="mod topLvl">
          <ac:chgData name="Lillian Spackman" userId="e1fce217-e024-4efb-9b8a-096a30415024" providerId="ADAL" clId="{7B89C059-0385-4CBF-9702-13C0266AF23F}" dt="2019-12-02T22:29:04.255" v="35487" actId="1076"/>
          <ac:grpSpMkLst>
            <pc:docMk/>
            <pc:sldMk cId="2774834833" sldId="281"/>
            <ac:grpSpMk id="60" creationId="{F82B5528-FEDD-4690-AE6C-B715D0835ADF}"/>
          </ac:grpSpMkLst>
        </pc:grpChg>
        <pc:grpChg chg="mod topLvl">
          <ac:chgData name="Lillian Spackman" userId="e1fce217-e024-4efb-9b8a-096a30415024" providerId="ADAL" clId="{7B89C059-0385-4CBF-9702-13C0266AF23F}" dt="2019-12-02T22:23:11.996" v="35439" actId="164"/>
          <ac:grpSpMkLst>
            <pc:docMk/>
            <pc:sldMk cId="2774834833" sldId="281"/>
            <ac:grpSpMk id="63" creationId="{2F5AA896-2903-4302-A66E-3FDC6D1849EB}"/>
          </ac:grpSpMkLst>
        </pc:grpChg>
        <pc:picChg chg="del">
          <ac:chgData name="Lillian Spackman" userId="e1fce217-e024-4efb-9b8a-096a30415024" providerId="ADAL" clId="{7B89C059-0385-4CBF-9702-13C0266AF23F}" dt="2019-11-20T13:18:11.444" v="8200" actId="478"/>
          <ac:picMkLst>
            <pc:docMk/>
            <pc:sldMk cId="2774834833" sldId="281"/>
            <ac:picMk id="5" creationId="{A98602B6-DE92-4424-A5F9-B9596CCCC1AC}"/>
          </ac:picMkLst>
        </pc:picChg>
        <pc:picChg chg="del mod modCrop">
          <ac:chgData name="Lillian Spackman" userId="e1fce217-e024-4efb-9b8a-096a30415024" providerId="ADAL" clId="{7B89C059-0385-4CBF-9702-13C0266AF23F}" dt="2019-11-25T18:20:59.269" v="22287"/>
          <ac:picMkLst>
            <pc:docMk/>
            <pc:sldMk cId="2774834833" sldId="281"/>
            <ac:picMk id="7" creationId="{D90BEF57-98FD-4549-965E-7443A309EDFB}"/>
          </ac:picMkLst>
        </pc:picChg>
        <pc:picChg chg="add del mod">
          <ac:chgData name="Lillian Spackman" userId="e1fce217-e024-4efb-9b8a-096a30415024" providerId="ADAL" clId="{7B89C059-0385-4CBF-9702-13C0266AF23F}" dt="2019-11-25T22:48:29.404" v="22950" actId="478"/>
          <ac:picMkLst>
            <pc:docMk/>
            <pc:sldMk cId="2774834833" sldId="281"/>
            <ac:picMk id="8" creationId="{84EC1B85-3E16-43EE-86C5-D1AD8FD41534}"/>
          </ac:picMkLst>
        </pc:picChg>
        <pc:picChg chg="add del mod">
          <ac:chgData name="Lillian Spackman" userId="e1fce217-e024-4efb-9b8a-096a30415024" providerId="ADAL" clId="{7B89C059-0385-4CBF-9702-13C0266AF23F}" dt="2019-11-25T22:48:27.489" v="22949" actId="478"/>
          <ac:picMkLst>
            <pc:docMk/>
            <pc:sldMk cId="2774834833" sldId="281"/>
            <ac:picMk id="10" creationId="{F38E18C0-9A78-4DAF-870E-B8E8814C65EA}"/>
          </ac:picMkLst>
        </pc:picChg>
        <pc:picChg chg="add del mod">
          <ac:chgData name="Lillian Spackman" userId="e1fce217-e024-4efb-9b8a-096a30415024" providerId="ADAL" clId="{7B89C059-0385-4CBF-9702-13C0266AF23F}" dt="2019-11-25T22:48:25.679" v="22948" actId="478"/>
          <ac:picMkLst>
            <pc:docMk/>
            <pc:sldMk cId="2774834833" sldId="281"/>
            <ac:picMk id="12" creationId="{90574359-794B-4F86-98C7-55183FD53C56}"/>
          </ac:picMkLst>
        </pc:picChg>
        <pc:picChg chg="add del mod">
          <ac:chgData name="Lillian Spackman" userId="e1fce217-e024-4efb-9b8a-096a30415024" providerId="ADAL" clId="{7B89C059-0385-4CBF-9702-13C0266AF23F}" dt="2019-11-25T22:48:31.270" v="22951" actId="478"/>
          <ac:picMkLst>
            <pc:docMk/>
            <pc:sldMk cId="2774834833" sldId="281"/>
            <ac:picMk id="14" creationId="{3648E527-2E6A-466D-878F-64BB2D09C249}"/>
          </ac:picMkLst>
        </pc:picChg>
        <pc:picChg chg="add del">
          <ac:chgData name="Lillian Spackman" userId="e1fce217-e024-4efb-9b8a-096a30415024" providerId="ADAL" clId="{7B89C059-0385-4CBF-9702-13C0266AF23F}" dt="2019-11-25T22:42:45.801" v="22907"/>
          <ac:picMkLst>
            <pc:docMk/>
            <pc:sldMk cId="2774834833" sldId="281"/>
            <ac:picMk id="15" creationId="{E3C79B95-8E0F-4983-A71A-CF2F5C7EA201}"/>
          </ac:picMkLst>
        </pc:picChg>
        <pc:picChg chg="add del mod">
          <ac:chgData name="Lillian Spackman" userId="e1fce217-e024-4efb-9b8a-096a30415024" providerId="ADAL" clId="{7B89C059-0385-4CBF-9702-13C0266AF23F}" dt="2019-11-25T23:05:27.982" v="23223" actId="478"/>
          <ac:picMkLst>
            <pc:docMk/>
            <pc:sldMk cId="2774834833" sldId="281"/>
            <ac:picMk id="17" creationId="{5F7F97B0-1C5A-4BEB-AD29-E8BBC16CE6DD}"/>
          </ac:picMkLst>
        </pc:picChg>
        <pc:picChg chg="add mod topLvl">
          <ac:chgData name="Lillian Spackman" userId="e1fce217-e024-4efb-9b8a-096a30415024" providerId="ADAL" clId="{7B89C059-0385-4CBF-9702-13C0266AF23F}" dt="2019-12-02T19:29:10.417" v="35365" actId="164"/>
          <ac:picMkLst>
            <pc:docMk/>
            <pc:sldMk cId="2774834833" sldId="281"/>
            <ac:picMk id="20" creationId="{71651DA6-F608-4DF3-B436-3602709EA37C}"/>
          </ac:picMkLst>
        </pc:picChg>
        <pc:picChg chg="add del mod topLvl">
          <ac:chgData name="Lillian Spackman" userId="e1fce217-e024-4efb-9b8a-096a30415024" providerId="ADAL" clId="{7B89C059-0385-4CBF-9702-13C0266AF23F}" dt="2019-12-02T19:29:37.533" v="35372" actId="478"/>
          <ac:picMkLst>
            <pc:docMk/>
            <pc:sldMk cId="2774834833" sldId="281"/>
            <ac:picMk id="21" creationId="{13AA1241-6BA4-44B3-B8F0-E98F76FEF094}"/>
          </ac:picMkLst>
        </pc:picChg>
        <pc:picChg chg="add mod topLvl">
          <ac:chgData name="Lillian Spackman" userId="e1fce217-e024-4efb-9b8a-096a30415024" providerId="ADAL" clId="{7B89C059-0385-4CBF-9702-13C0266AF23F}" dt="2019-12-02T19:29:10.417" v="35365" actId="164"/>
          <ac:picMkLst>
            <pc:docMk/>
            <pc:sldMk cId="2774834833" sldId="281"/>
            <ac:picMk id="22" creationId="{C240FD75-0EED-4D2B-999A-713E24CB94CB}"/>
          </ac:picMkLst>
        </pc:picChg>
        <pc:picChg chg="add del mod topLvl">
          <ac:chgData name="Lillian Spackman" userId="e1fce217-e024-4efb-9b8a-096a30415024" providerId="ADAL" clId="{7B89C059-0385-4CBF-9702-13C0266AF23F}" dt="2019-12-02T19:29:39.517" v="35373" actId="478"/>
          <ac:picMkLst>
            <pc:docMk/>
            <pc:sldMk cId="2774834833" sldId="281"/>
            <ac:picMk id="23" creationId="{1006ED17-B4C7-4CDE-B781-BFBBB9DC81C3}"/>
          </ac:picMkLst>
        </pc:picChg>
        <pc:picChg chg="add del mod">
          <ac:chgData name="Lillian Spackman" userId="e1fce217-e024-4efb-9b8a-096a30415024" providerId="ADAL" clId="{7B89C059-0385-4CBF-9702-13C0266AF23F}" dt="2019-11-25T22:52:14.083" v="23064" actId="478"/>
          <ac:picMkLst>
            <pc:docMk/>
            <pc:sldMk cId="2774834833" sldId="281"/>
            <ac:picMk id="23" creationId="{765C95FD-36C7-43EA-B556-EC8194F89FA9}"/>
          </ac:picMkLst>
        </pc:picChg>
        <pc:picChg chg="add del mod">
          <ac:chgData name="Lillian Spackman" userId="e1fce217-e024-4efb-9b8a-096a30415024" providerId="ADAL" clId="{7B89C059-0385-4CBF-9702-13C0266AF23F}" dt="2019-11-25T22:52:11.977" v="23063" actId="478"/>
          <ac:picMkLst>
            <pc:docMk/>
            <pc:sldMk cId="2774834833" sldId="281"/>
            <ac:picMk id="24" creationId="{0D6B4855-0C9D-42CA-BFC5-7A8369DAD690}"/>
          </ac:picMkLst>
        </pc:picChg>
        <pc:picChg chg="add del mod">
          <ac:chgData name="Lillian Spackman" userId="e1fce217-e024-4efb-9b8a-096a30415024" providerId="ADAL" clId="{7B89C059-0385-4CBF-9702-13C0266AF23F}" dt="2019-11-25T23:23:13.904" v="23291" actId="478"/>
          <ac:picMkLst>
            <pc:docMk/>
            <pc:sldMk cId="2774834833" sldId="281"/>
            <ac:picMk id="26" creationId="{54A67E70-CCA8-4524-9E37-C56392CB587A}"/>
          </ac:picMkLst>
        </pc:picChg>
        <pc:picChg chg="add del mod">
          <ac:chgData name="Lillian Spackman" userId="e1fce217-e024-4efb-9b8a-096a30415024" providerId="ADAL" clId="{7B89C059-0385-4CBF-9702-13C0266AF23F}" dt="2019-11-25T23:23:13.904" v="23291" actId="478"/>
          <ac:picMkLst>
            <pc:docMk/>
            <pc:sldMk cId="2774834833" sldId="281"/>
            <ac:picMk id="27" creationId="{7DF29ED3-A945-442A-BBB4-F4909DE74D3F}"/>
          </ac:picMkLst>
        </pc:picChg>
        <pc:picChg chg="add mod ord">
          <ac:chgData name="Lillian Spackman" userId="e1fce217-e024-4efb-9b8a-096a30415024" providerId="ADAL" clId="{7B89C059-0385-4CBF-9702-13C0266AF23F}" dt="2019-11-30T16:37:15.740" v="34515" actId="1076"/>
          <ac:picMkLst>
            <pc:docMk/>
            <pc:sldMk cId="2774834833" sldId="281"/>
            <ac:picMk id="31" creationId="{6448006A-5C3D-4E48-BE87-0783BC46BFC7}"/>
          </ac:picMkLst>
        </pc:picChg>
        <pc:picChg chg="add del mod">
          <ac:chgData name="Lillian Spackman" userId="e1fce217-e024-4efb-9b8a-096a30415024" providerId="ADAL" clId="{7B89C059-0385-4CBF-9702-13C0266AF23F}" dt="2019-11-25T23:06:44.028" v="23235" actId="478"/>
          <ac:picMkLst>
            <pc:docMk/>
            <pc:sldMk cId="2774834833" sldId="281"/>
            <ac:picMk id="33" creationId="{82E193B7-2067-4792-B534-E6FC720E8266}"/>
          </ac:picMkLst>
        </pc:picChg>
        <pc:picChg chg="add del mod ord">
          <ac:chgData name="Lillian Spackman" userId="e1fce217-e024-4efb-9b8a-096a30415024" providerId="ADAL" clId="{7B89C059-0385-4CBF-9702-13C0266AF23F}" dt="2019-11-26T00:33:05.560" v="24368" actId="478"/>
          <ac:picMkLst>
            <pc:docMk/>
            <pc:sldMk cId="2774834833" sldId="281"/>
            <ac:picMk id="34" creationId="{488A91E4-5DA7-423A-A7A7-8796D673A101}"/>
          </ac:picMkLst>
        </pc:picChg>
        <pc:picChg chg="add del mod">
          <ac:chgData name="Lillian Spackman" userId="e1fce217-e024-4efb-9b8a-096a30415024" providerId="ADAL" clId="{7B89C059-0385-4CBF-9702-13C0266AF23F}" dt="2019-11-25T23:23:12.445" v="23290"/>
          <ac:picMkLst>
            <pc:docMk/>
            <pc:sldMk cId="2774834833" sldId="281"/>
            <ac:picMk id="37" creationId="{45065603-2908-4A26-B1D5-306EA385358D}"/>
          </ac:picMkLst>
        </pc:picChg>
        <pc:picChg chg="add del mod">
          <ac:chgData name="Lillian Spackman" userId="e1fce217-e024-4efb-9b8a-096a30415024" providerId="ADAL" clId="{7B89C059-0385-4CBF-9702-13C0266AF23F}" dt="2019-11-25T23:23:12.445" v="23290"/>
          <ac:picMkLst>
            <pc:docMk/>
            <pc:sldMk cId="2774834833" sldId="281"/>
            <ac:picMk id="38" creationId="{9CC19C22-055A-41A3-993E-A5643355821F}"/>
          </ac:picMkLst>
        </pc:picChg>
        <pc:picChg chg="add del mod">
          <ac:chgData name="Lillian Spackman" userId="e1fce217-e024-4efb-9b8a-096a30415024" providerId="ADAL" clId="{7B89C059-0385-4CBF-9702-13C0266AF23F}" dt="2019-11-25T23:34:07.077" v="23580" actId="478"/>
          <ac:picMkLst>
            <pc:docMk/>
            <pc:sldMk cId="2774834833" sldId="281"/>
            <ac:picMk id="40" creationId="{4FE071C1-9BCF-4176-938F-79B4A14D0EFB}"/>
          </ac:picMkLst>
        </pc:picChg>
        <pc:picChg chg="mod topLvl">
          <ac:chgData name="Lillian Spackman" userId="e1fce217-e024-4efb-9b8a-096a30415024" providerId="ADAL" clId="{7B89C059-0385-4CBF-9702-13C0266AF23F}" dt="2019-12-02T22:22:07.462" v="35428" actId="164"/>
          <ac:picMkLst>
            <pc:docMk/>
            <pc:sldMk cId="2774834833" sldId="281"/>
            <ac:picMk id="40" creationId="{8067CCF0-AB7B-4410-B696-76C07650DAB9}"/>
          </ac:picMkLst>
        </pc:picChg>
        <pc:picChg chg="add del mod">
          <ac:chgData name="Lillian Spackman" userId="e1fce217-e024-4efb-9b8a-096a30415024" providerId="ADAL" clId="{7B89C059-0385-4CBF-9702-13C0266AF23F}" dt="2019-11-25T23:34:07.077" v="23580" actId="478"/>
          <ac:picMkLst>
            <pc:docMk/>
            <pc:sldMk cId="2774834833" sldId="281"/>
            <ac:picMk id="41" creationId="{17CD9514-6FFC-4080-99CF-0976DF2ECAF0}"/>
          </ac:picMkLst>
        </pc:picChg>
        <pc:picChg chg="mod topLvl">
          <ac:chgData name="Lillian Spackman" userId="e1fce217-e024-4efb-9b8a-096a30415024" providerId="ADAL" clId="{7B89C059-0385-4CBF-9702-13C0266AF23F}" dt="2019-12-02T22:22:07.462" v="35428" actId="164"/>
          <ac:picMkLst>
            <pc:docMk/>
            <pc:sldMk cId="2774834833" sldId="281"/>
            <ac:picMk id="41" creationId="{6D20E471-13F0-486C-8D5E-71C8D8EFA071}"/>
          </ac:picMkLst>
        </pc:picChg>
        <pc:picChg chg="add del mod">
          <ac:chgData name="Lillian Spackman" userId="e1fce217-e024-4efb-9b8a-096a30415024" providerId="ADAL" clId="{7B89C059-0385-4CBF-9702-13C0266AF23F}" dt="2019-11-25T23:27:15.129" v="23338" actId="478"/>
          <ac:picMkLst>
            <pc:docMk/>
            <pc:sldMk cId="2774834833" sldId="281"/>
            <ac:picMk id="43" creationId="{CABF5792-67BB-4694-A0D9-D3FDCBA4A9D8}"/>
          </ac:picMkLst>
        </pc:picChg>
        <pc:picChg chg="add del mod">
          <ac:chgData name="Lillian Spackman" userId="e1fce217-e024-4efb-9b8a-096a30415024" providerId="ADAL" clId="{7B89C059-0385-4CBF-9702-13C0266AF23F}" dt="2019-11-25T23:27:15.129" v="23338" actId="478"/>
          <ac:picMkLst>
            <pc:docMk/>
            <pc:sldMk cId="2774834833" sldId="281"/>
            <ac:picMk id="44" creationId="{7818E527-DBE0-462B-8A73-4BA776CB1605}"/>
          </ac:picMkLst>
        </pc:picChg>
        <pc:picChg chg="add mod ord">
          <ac:chgData name="Lillian Spackman" userId="e1fce217-e024-4efb-9b8a-096a30415024" providerId="ADAL" clId="{7B89C059-0385-4CBF-9702-13C0266AF23F}" dt="2019-11-30T16:37:15.740" v="34515" actId="1076"/>
          <ac:picMkLst>
            <pc:docMk/>
            <pc:sldMk cId="2774834833" sldId="281"/>
            <ac:picMk id="48" creationId="{BFA5E546-27FA-49B1-AA75-486B16903E46}"/>
          </ac:picMkLst>
        </pc:picChg>
        <pc:picChg chg="add mod ord topLvl">
          <ac:chgData name="Lillian Spackman" userId="e1fce217-e024-4efb-9b8a-096a30415024" providerId="ADAL" clId="{7B89C059-0385-4CBF-9702-13C0266AF23F}" dt="2019-12-02T19:29:23.871" v="35367" actId="164"/>
          <ac:picMkLst>
            <pc:docMk/>
            <pc:sldMk cId="2774834833" sldId="281"/>
            <ac:picMk id="49" creationId="{A80FD9AF-F127-46FE-864E-D72E3F05594D}"/>
          </ac:picMkLst>
        </pc:picChg>
        <pc:picChg chg="add del mod">
          <ac:chgData name="Lillian Spackman" userId="e1fce217-e024-4efb-9b8a-096a30415024" providerId="ADAL" clId="{7B89C059-0385-4CBF-9702-13C0266AF23F}" dt="2019-11-30T15:46:06.267" v="33750" actId="478"/>
          <ac:picMkLst>
            <pc:docMk/>
            <pc:sldMk cId="2774834833" sldId="281"/>
            <ac:picMk id="51" creationId="{B73FA31C-75FB-4525-99EA-A9F0DA8D041B}"/>
          </ac:picMkLst>
        </pc:picChg>
        <pc:picChg chg="add del mod">
          <ac:chgData name="Lillian Spackman" userId="e1fce217-e024-4efb-9b8a-096a30415024" providerId="ADAL" clId="{7B89C059-0385-4CBF-9702-13C0266AF23F}" dt="2019-11-30T15:46:06.267" v="33750" actId="478"/>
          <ac:picMkLst>
            <pc:docMk/>
            <pc:sldMk cId="2774834833" sldId="281"/>
            <ac:picMk id="52" creationId="{022FA057-1122-4C3E-BC3C-BE5B5FB4EC83}"/>
          </ac:picMkLst>
        </pc:picChg>
        <pc:picChg chg="add del mod">
          <ac:chgData name="Lillian Spackman" userId="e1fce217-e024-4efb-9b8a-096a30415024" providerId="ADAL" clId="{7B89C059-0385-4CBF-9702-13C0266AF23F}" dt="2019-12-02T22:19:27.955" v="35407" actId="478"/>
          <ac:picMkLst>
            <pc:docMk/>
            <pc:sldMk cId="2774834833" sldId="281"/>
            <ac:picMk id="55" creationId="{E93436CC-39EE-4024-9652-A334439D1EE6}"/>
          </ac:picMkLst>
        </pc:picChg>
        <pc:picChg chg="add del mod">
          <ac:chgData name="Lillian Spackman" userId="e1fce217-e024-4efb-9b8a-096a30415024" providerId="ADAL" clId="{7B89C059-0385-4CBF-9702-13C0266AF23F}" dt="2019-11-26T00:32:47.380" v="24366" actId="478"/>
          <ac:picMkLst>
            <pc:docMk/>
            <pc:sldMk cId="2774834833" sldId="281"/>
            <ac:picMk id="56" creationId="{6976E660-D10F-49EC-AB78-D51CC4B801F1}"/>
          </ac:picMkLst>
        </pc:picChg>
        <pc:picChg chg="add mod topLvl">
          <ac:chgData name="Lillian Spackman" userId="e1fce217-e024-4efb-9b8a-096a30415024" providerId="ADAL" clId="{7B89C059-0385-4CBF-9702-13C0266AF23F}" dt="2019-12-02T19:29:23.871" v="35367" actId="164"/>
          <ac:picMkLst>
            <pc:docMk/>
            <pc:sldMk cId="2774834833" sldId="281"/>
            <ac:picMk id="58" creationId="{84CA0080-B01A-44E6-BDB5-BAEF74AF2523}"/>
          </ac:picMkLst>
        </pc:picChg>
        <pc:picChg chg="add del mod">
          <ac:chgData name="Lillian Spackman" userId="e1fce217-e024-4efb-9b8a-096a30415024" providerId="ADAL" clId="{7B89C059-0385-4CBF-9702-13C0266AF23F}" dt="2019-12-02T22:19:31.153" v="35408" actId="478"/>
          <ac:picMkLst>
            <pc:docMk/>
            <pc:sldMk cId="2774834833" sldId="281"/>
            <ac:picMk id="59" creationId="{C1116CDD-C53C-437E-94E8-2CF91FAB0756}"/>
          </ac:picMkLst>
        </pc:picChg>
        <pc:picChg chg="add mod">
          <ac:chgData name="Lillian Spackman" userId="e1fce217-e024-4efb-9b8a-096a30415024" providerId="ADAL" clId="{7B89C059-0385-4CBF-9702-13C0266AF23F}" dt="2019-12-02T22:20:49.699" v="35421" actId="164"/>
          <ac:picMkLst>
            <pc:docMk/>
            <pc:sldMk cId="2774834833" sldId="281"/>
            <ac:picMk id="72" creationId="{FB24829A-BAAC-44B3-BECA-97BF85CA4994}"/>
          </ac:picMkLst>
        </pc:picChg>
        <pc:picChg chg="add mod">
          <ac:chgData name="Lillian Spackman" userId="e1fce217-e024-4efb-9b8a-096a30415024" providerId="ADAL" clId="{7B89C059-0385-4CBF-9702-13C0266AF23F}" dt="2019-12-02T22:20:49.699" v="35421" actId="164"/>
          <ac:picMkLst>
            <pc:docMk/>
            <pc:sldMk cId="2774834833" sldId="281"/>
            <ac:picMk id="73" creationId="{528ABDE2-9067-4324-BF45-A8F2A919C9E5}"/>
          </ac:picMkLst>
        </pc:picChg>
        <pc:cxnChg chg="add del mod">
          <ac:chgData name="Lillian Spackman" userId="e1fce217-e024-4efb-9b8a-096a30415024" providerId="ADAL" clId="{7B89C059-0385-4CBF-9702-13C0266AF23F}" dt="2019-11-30T16:32:29.950" v="34462" actId="478"/>
          <ac:cxnSpMkLst>
            <pc:docMk/>
            <pc:sldMk cId="2774834833" sldId="281"/>
            <ac:cxnSpMk id="8" creationId="{148420DE-D3E2-4700-A534-852F2101E4B1}"/>
          </ac:cxnSpMkLst>
        </pc:cxnChg>
        <pc:cxnChg chg="add del mod">
          <ac:chgData name="Lillian Spackman" userId="e1fce217-e024-4efb-9b8a-096a30415024" providerId="ADAL" clId="{7B89C059-0385-4CBF-9702-13C0266AF23F}" dt="2019-11-30T16:32:25.012" v="34460" actId="478"/>
          <ac:cxnSpMkLst>
            <pc:docMk/>
            <pc:sldMk cId="2774834833" sldId="281"/>
            <ac:cxnSpMk id="11" creationId="{57822F65-8554-4102-A6E7-306B1A324817}"/>
          </ac:cxnSpMkLst>
        </pc:cxnChg>
        <pc:cxnChg chg="add del mod">
          <ac:chgData name="Lillian Spackman" userId="e1fce217-e024-4efb-9b8a-096a30415024" providerId="ADAL" clId="{7B89C059-0385-4CBF-9702-13C0266AF23F}" dt="2019-11-30T16:32:27.224" v="34461" actId="478"/>
          <ac:cxnSpMkLst>
            <pc:docMk/>
            <pc:sldMk cId="2774834833" sldId="281"/>
            <ac:cxnSpMk id="15" creationId="{005F4C3F-1DC7-4787-9498-457544BFC697}"/>
          </ac:cxnSpMkLst>
        </pc:cxnChg>
        <pc:cxnChg chg="add del mod">
          <ac:chgData name="Lillian Spackman" userId="e1fce217-e024-4efb-9b8a-096a30415024" providerId="ADAL" clId="{7B89C059-0385-4CBF-9702-13C0266AF23F}" dt="2019-11-26T00:36:10.861" v="24392" actId="478"/>
          <ac:cxnSpMkLst>
            <pc:docMk/>
            <pc:sldMk cId="2774834833" sldId="281"/>
            <ac:cxnSpMk id="62" creationId="{DF4F42DD-5AA9-48F7-8FC0-25DC2A0D1B40}"/>
          </ac:cxnSpMkLst>
        </pc:cxnChg>
        <pc:cxnChg chg="add mod">
          <ac:chgData name="Lillian Spackman" userId="e1fce217-e024-4efb-9b8a-096a30415024" providerId="ADAL" clId="{7B89C059-0385-4CBF-9702-13C0266AF23F}" dt="2019-12-02T22:29:04.255" v="35487" actId="1076"/>
          <ac:cxnSpMkLst>
            <pc:docMk/>
            <pc:sldMk cId="2774834833" sldId="281"/>
            <ac:cxnSpMk id="68" creationId="{D0D858B3-B6E0-4FBC-A85C-B6526FB3EFF4}"/>
          </ac:cxnSpMkLst>
        </pc:cxnChg>
        <pc:cxnChg chg="add mod">
          <ac:chgData name="Lillian Spackman" userId="e1fce217-e024-4efb-9b8a-096a30415024" providerId="ADAL" clId="{7B89C059-0385-4CBF-9702-13C0266AF23F}" dt="2019-12-02T22:29:04.255" v="35487" actId="1076"/>
          <ac:cxnSpMkLst>
            <pc:docMk/>
            <pc:sldMk cId="2774834833" sldId="281"/>
            <ac:cxnSpMk id="69" creationId="{FE5D8842-687E-4FB2-BFED-281BC7E192F4}"/>
          </ac:cxnSpMkLst>
        </pc:cxnChg>
        <pc:cxnChg chg="add mod">
          <ac:chgData name="Lillian Spackman" userId="e1fce217-e024-4efb-9b8a-096a30415024" providerId="ADAL" clId="{7B89C059-0385-4CBF-9702-13C0266AF23F}" dt="2019-12-02T22:29:04.255" v="35487" actId="1076"/>
          <ac:cxnSpMkLst>
            <pc:docMk/>
            <pc:sldMk cId="2774834833" sldId="281"/>
            <ac:cxnSpMk id="70" creationId="{8CFCBBCC-C8FA-4BA7-9D68-04B5E90ADF41}"/>
          </ac:cxnSpMkLst>
        </pc:cxnChg>
      </pc:sldChg>
      <pc:sldChg chg="addSp delSp modSp add modAnim modNotesTx">
        <pc:chgData name="Lillian Spackman" userId="e1fce217-e024-4efb-9b8a-096a30415024" providerId="ADAL" clId="{7B89C059-0385-4CBF-9702-13C0266AF23F}" dt="2019-12-02T22:28:40.019" v="35486"/>
        <pc:sldMkLst>
          <pc:docMk/>
          <pc:sldMk cId="3517113359" sldId="282"/>
        </pc:sldMkLst>
        <pc:spChg chg="mod">
          <ac:chgData name="Lillian Spackman" userId="e1fce217-e024-4efb-9b8a-096a30415024" providerId="ADAL" clId="{7B89C059-0385-4CBF-9702-13C0266AF23F}" dt="2019-12-02T19:25:57.437" v="35323" actId="1076"/>
          <ac:spMkLst>
            <pc:docMk/>
            <pc:sldMk cId="3517113359" sldId="282"/>
            <ac:spMk id="2" creationId="{D0A9A9C3-514E-4C36-B8FE-BA565384ECA6}"/>
          </ac:spMkLst>
        </pc:spChg>
        <pc:spChg chg="del">
          <ac:chgData name="Lillian Spackman" userId="e1fce217-e024-4efb-9b8a-096a30415024" providerId="ADAL" clId="{7B89C059-0385-4CBF-9702-13C0266AF23F}" dt="2019-11-21T13:52:37.213" v="13974" actId="478"/>
          <ac:spMkLst>
            <pc:docMk/>
            <pc:sldMk cId="3517113359" sldId="282"/>
            <ac:spMk id="3" creationId="{BB1B9CB0-66B2-4761-9C44-116FA8FFF386}"/>
          </ac:spMkLst>
        </pc:spChg>
        <pc:spChg chg="del">
          <ac:chgData name="Lillian Spackman" userId="e1fce217-e024-4efb-9b8a-096a30415024" providerId="ADAL" clId="{7B89C059-0385-4CBF-9702-13C0266AF23F}" dt="2019-11-25T17:43:29.921" v="21933"/>
          <ac:spMkLst>
            <pc:docMk/>
            <pc:sldMk cId="3517113359" sldId="282"/>
            <ac:spMk id="4" creationId="{DCFCC2C8-789A-44CF-9ECA-C3E90833AABE}"/>
          </ac:spMkLst>
        </pc:spChg>
        <pc:spChg chg="add del mod">
          <ac:chgData name="Lillian Spackman" userId="e1fce217-e024-4efb-9b8a-096a30415024" providerId="ADAL" clId="{7B89C059-0385-4CBF-9702-13C0266AF23F}" dt="2019-11-25T17:58:53.694" v="22213"/>
          <ac:spMkLst>
            <pc:docMk/>
            <pc:sldMk cId="3517113359" sldId="282"/>
            <ac:spMk id="6" creationId="{0876F655-2F1E-4C68-8523-170FB2193438}"/>
          </ac:spMkLst>
        </pc:spChg>
        <pc:spChg chg="add mod topLvl">
          <ac:chgData name="Lillian Spackman" userId="e1fce217-e024-4efb-9b8a-096a30415024" providerId="ADAL" clId="{7B89C059-0385-4CBF-9702-13C0266AF23F}" dt="2019-12-02T22:27:54.732" v="35477" actId="164"/>
          <ac:spMkLst>
            <pc:docMk/>
            <pc:sldMk cId="3517113359" sldId="282"/>
            <ac:spMk id="9" creationId="{469C1B58-5D15-4D45-8C32-09C44C125B32}"/>
          </ac:spMkLst>
        </pc:spChg>
        <pc:spChg chg="add mod">
          <ac:chgData name="Lillian Spackman" userId="e1fce217-e024-4efb-9b8a-096a30415024" providerId="ADAL" clId="{7B89C059-0385-4CBF-9702-13C0266AF23F}" dt="2019-12-02T19:26:46.806" v="35328" actId="164"/>
          <ac:spMkLst>
            <pc:docMk/>
            <pc:sldMk cId="3517113359" sldId="282"/>
            <ac:spMk id="10" creationId="{625AC146-E393-445A-8C76-8147544021F3}"/>
          </ac:spMkLst>
        </pc:spChg>
        <pc:spChg chg="add mod">
          <ac:chgData name="Lillian Spackman" userId="e1fce217-e024-4efb-9b8a-096a30415024" providerId="ADAL" clId="{7B89C059-0385-4CBF-9702-13C0266AF23F}" dt="2019-12-02T19:26:15.914" v="35324" actId="164"/>
          <ac:spMkLst>
            <pc:docMk/>
            <pc:sldMk cId="3517113359" sldId="282"/>
            <ac:spMk id="11" creationId="{33918015-D280-4E42-A8CC-111C6429C239}"/>
          </ac:spMkLst>
        </pc:spChg>
        <pc:spChg chg="add mod">
          <ac:chgData name="Lillian Spackman" userId="e1fce217-e024-4efb-9b8a-096a30415024" providerId="ADAL" clId="{7B89C059-0385-4CBF-9702-13C0266AF23F}" dt="2019-12-02T19:25:50.717" v="35321" actId="164"/>
          <ac:spMkLst>
            <pc:docMk/>
            <pc:sldMk cId="3517113359" sldId="282"/>
            <ac:spMk id="12" creationId="{DA62D5F8-BA12-4030-AE58-47758603C40B}"/>
          </ac:spMkLst>
        </pc:spChg>
        <pc:spChg chg="add">
          <ac:chgData name="Lillian Spackman" userId="e1fce217-e024-4efb-9b8a-096a30415024" providerId="ADAL" clId="{7B89C059-0385-4CBF-9702-13C0266AF23F}" dt="2019-11-25T17:47:45.210" v="21977"/>
          <ac:spMkLst>
            <pc:docMk/>
            <pc:sldMk cId="3517113359" sldId="282"/>
            <ac:spMk id="15" creationId="{538108E1-1620-4936-B6AE-8AC360A40D9F}"/>
          </ac:spMkLst>
        </pc:spChg>
        <pc:spChg chg="add del mod">
          <ac:chgData name="Lillian Spackman" userId="e1fce217-e024-4efb-9b8a-096a30415024" providerId="ADAL" clId="{7B89C059-0385-4CBF-9702-13C0266AF23F}" dt="2019-11-27T00:15:08.672" v="25755" actId="478"/>
          <ac:spMkLst>
            <pc:docMk/>
            <pc:sldMk cId="3517113359" sldId="282"/>
            <ac:spMk id="29" creationId="{B061F9E8-9871-4A3A-BA40-5726F79FF257}"/>
          </ac:spMkLst>
        </pc:spChg>
        <pc:spChg chg="add mod">
          <ac:chgData name="Lillian Spackman" userId="e1fce217-e024-4efb-9b8a-096a30415024" providerId="ADAL" clId="{7B89C059-0385-4CBF-9702-13C0266AF23F}" dt="2019-12-02T19:25:50.717" v="35321" actId="164"/>
          <ac:spMkLst>
            <pc:docMk/>
            <pc:sldMk cId="3517113359" sldId="282"/>
            <ac:spMk id="30" creationId="{41D9F1D7-0CEC-44C4-8392-D0AA9E885DBE}"/>
          </ac:spMkLst>
        </pc:spChg>
        <pc:spChg chg="add del mod">
          <ac:chgData name="Lillian Spackman" userId="e1fce217-e024-4efb-9b8a-096a30415024" providerId="ADAL" clId="{7B89C059-0385-4CBF-9702-13C0266AF23F}" dt="2019-11-26T21:17:13.336" v="25731" actId="478"/>
          <ac:spMkLst>
            <pc:docMk/>
            <pc:sldMk cId="3517113359" sldId="282"/>
            <ac:spMk id="33" creationId="{A0653DFC-0F45-4EA9-9337-4EA38CEE4C09}"/>
          </ac:spMkLst>
        </pc:spChg>
        <pc:spChg chg="add mod">
          <ac:chgData name="Lillian Spackman" userId="e1fce217-e024-4efb-9b8a-096a30415024" providerId="ADAL" clId="{7B89C059-0385-4CBF-9702-13C0266AF23F}" dt="2019-12-02T19:25:50.717" v="35321" actId="164"/>
          <ac:spMkLst>
            <pc:docMk/>
            <pc:sldMk cId="3517113359" sldId="282"/>
            <ac:spMk id="34" creationId="{9E2808B1-1B5F-4811-A0CC-5672395E6C40}"/>
          </ac:spMkLst>
        </pc:spChg>
        <pc:spChg chg="add del mod">
          <ac:chgData name="Lillian Spackman" userId="e1fce217-e024-4efb-9b8a-096a30415024" providerId="ADAL" clId="{7B89C059-0385-4CBF-9702-13C0266AF23F}" dt="2019-11-27T00:16:57.912" v="25777" actId="478"/>
          <ac:spMkLst>
            <pc:docMk/>
            <pc:sldMk cId="3517113359" sldId="282"/>
            <ac:spMk id="35" creationId="{33973715-0EE5-40FF-A862-95EC5B8C5CC9}"/>
          </ac:spMkLst>
        </pc:spChg>
        <pc:spChg chg="add mod">
          <ac:chgData name="Lillian Spackman" userId="e1fce217-e024-4efb-9b8a-096a30415024" providerId="ADAL" clId="{7B89C059-0385-4CBF-9702-13C0266AF23F}" dt="2019-12-02T19:26:15.914" v="35324" actId="164"/>
          <ac:spMkLst>
            <pc:docMk/>
            <pc:sldMk cId="3517113359" sldId="282"/>
            <ac:spMk id="38" creationId="{3D1FCAD1-D62F-4910-930C-FC0985408A14}"/>
          </ac:spMkLst>
        </pc:spChg>
        <pc:spChg chg="add mod">
          <ac:chgData name="Lillian Spackman" userId="e1fce217-e024-4efb-9b8a-096a30415024" providerId="ADAL" clId="{7B89C059-0385-4CBF-9702-13C0266AF23F}" dt="2019-12-02T19:26:15.914" v="35324" actId="164"/>
          <ac:spMkLst>
            <pc:docMk/>
            <pc:sldMk cId="3517113359" sldId="282"/>
            <ac:spMk id="39" creationId="{1780BE0F-CD0F-47D3-AACB-36E654BBA1D7}"/>
          </ac:spMkLst>
        </pc:spChg>
        <pc:spChg chg="add mod">
          <ac:chgData name="Lillian Spackman" userId="e1fce217-e024-4efb-9b8a-096a30415024" providerId="ADAL" clId="{7B89C059-0385-4CBF-9702-13C0266AF23F}" dt="2019-12-02T19:26:46.806" v="35328" actId="164"/>
          <ac:spMkLst>
            <pc:docMk/>
            <pc:sldMk cId="3517113359" sldId="282"/>
            <ac:spMk id="40" creationId="{8288514B-354B-4EE6-8C6B-4A96F085D0ED}"/>
          </ac:spMkLst>
        </pc:spChg>
        <pc:spChg chg="add mod">
          <ac:chgData name="Lillian Spackman" userId="e1fce217-e024-4efb-9b8a-096a30415024" providerId="ADAL" clId="{7B89C059-0385-4CBF-9702-13C0266AF23F}" dt="2019-12-02T19:26:46.806" v="35328" actId="164"/>
          <ac:spMkLst>
            <pc:docMk/>
            <pc:sldMk cId="3517113359" sldId="282"/>
            <ac:spMk id="41" creationId="{A1080C06-F606-448E-BCFD-C780761DDC2C}"/>
          </ac:spMkLst>
        </pc:spChg>
        <pc:spChg chg="add mod topLvl">
          <ac:chgData name="Lillian Spackman" userId="e1fce217-e024-4efb-9b8a-096a30415024" providerId="ADAL" clId="{7B89C059-0385-4CBF-9702-13C0266AF23F}" dt="2019-12-02T22:27:54.732" v="35477" actId="164"/>
          <ac:spMkLst>
            <pc:docMk/>
            <pc:sldMk cId="3517113359" sldId="282"/>
            <ac:spMk id="42" creationId="{D00B6977-DDDC-4E02-82BB-FCBF4A67CF71}"/>
          </ac:spMkLst>
        </pc:spChg>
        <pc:spChg chg="add mod topLvl">
          <ac:chgData name="Lillian Spackman" userId="e1fce217-e024-4efb-9b8a-096a30415024" providerId="ADAL" clId="{7B89C059-0385-4CBF-9702-13C0266AF23F}" dt="2019-12-02T22:27:54.732" v="35477" actId="164"/>
          <ac:spMkLst>
            <pc:docMk/>
            <pc:sldMk cId="3517113359" sldId="282"/>
            <ac:spMk id="43" creationId="{D5DAF4E6-EC87-444A-A61A-9DED731EF669}"/>
          </ac:spMkLst>
        </pc:spChg>
        <pc:grpChg chg="add mod">
          <ac:chgData name="Lillian Spackman" userId="e1fce217-e024-4efb-9b8a-096a30415024" providerId="ADAL" clId="{7B89C059-0385-4CBF-9702-13C0266AF23F}" dt="2019-12-02T22:27:54.732" v="35477" actId="164"/>
          <ac:grpSpMkLst>
            <pc:docMk/>
            <pc:sldMk cId="3517113359" sldId="282"/>
            <ac:grpSpMk id="5" creationId="{CA0B80A6-2BD5-4424-BC4C-AE2E860C305C}"/>
          </ac:grpSpMkLst>
        </pc:grpChg>
        <pc:grpChg chg="add mod">
          <ac:chgData name="Lillian Spackman" userId="e1fce217-e024-4efb-9b8a-096a30415024" providerId="ADAL" clId="{7B89C059-0385-4CBF-9702-13C0266AF23F}" dt="2019-12-02T19:25:50.717" v="35321" actId="164"/>
          <ac:grpSpMkLst>
            <pc:docMk/>
            <pc:sldMk cId="3517113359" sldId="282"/>
            <ac:grpSpMk id="8" creationId="{6BB41B4F-24C9-473E-9F1A-3BD745284297}"/>
          </ac:grpSpMkLst>
        </pc:grpChg>
        <pc:grpChg chg="add mod">
          <ac:chgData name="Lillian Spackman" userId="e1fce217-e024-4efb-9b8a-096a30415024" providerId="ADAL" clId="{7B89C059-0385-4CBF-9702-13C0266AF23F}" dt="2019-12-02T19:26:15.914" v="35324" actId="164"/>
          <ac:grpSpMkLst>
            <pc:docMk/>
            <pc:sldMk cId="3517113359" sldId="282"/>
            <ac:grpSpMk id="13" creationId="{11CD6FCC-483C-49A1-87D7-BF1F8D1598DC}"/>
          </ac:grpSpMkLst>
        </pc:grpChg>
        <pc:grpChg chg="add del mod">
          <ac:chgData name="Lillian Spackman" userId="e1fce217-e024-4efb-9b8a-096a30415024" providerId="ADAL" clId="{7B89C059-0385-4CBF-9702-13C0266AF23F}" dt="2019-12-02T22:26:55.482" v="35471" actId="165"/>
          <ac:grpSpMkLst>
            <pc:docMk/>
            <pc:sldMk cId="3517113359" sldId="282"/>
            <ac:grpSpMk id="17" creationId="{8ABD7E7A-975A-4235-99B7-7BD8ED7B0524}"/>
          </ac:grpSpMkLst>
        </pc:grpChg>
        <pc:grpChg chg="add mod">
          <ac:chgData name="Lillian Spackman" userId="e1fce217-e024-4efb-9b8a-096a30415024" providerId="ADAL" clId="{7B89C059-0385-4CBF-9702-13C0266AF23F}" dt="2019-12-02T19:26:46.806" v="35328" actId="164"/>
          <ac:grpSpMkLst>
            <pc:docMk/>
            <pc:sldMk cId="3517113359" sldId="282"/>
            <ac:grpSpMk id="20" creationId="{C8E79115-3EAC-4CBE-A488-47FD3DC4382D}"/>
          </ac:grpSpMkLst>
        </pc:grpChg>
        <pc:picChg chg="add mod ord">
          <ac:chgData name="Lillian Spackman" userId="e1fce217-e024-4efb-9b8a-096a30415024" providerId="ADAL" clId="{7B89C059-0385-4CBF-9702-13C0266AF23F}" dt="2019-12-02T19:26:29.311" v="35327" actId="1076"/>
          <ac:picMkLst>
            <pc:docMk/>
            <pc:sldMk cId="3517113359" sldId="282"/>
            <ac:picMk id="3" creationId="{8CB4FCA0-E2AF-4B5F-98A1-5529096F195F}"/>
          </ac:picMkLst>
        </pc:picChg>
        <pc:picChg chg="add mod">
          <ac:chgData name="Lillian Spackman" userId="e1fce217-e024-4efb-9b8a-096a30415024" providerId="ADAL" clId="{7B89C059-0385-4CBF-9702-13C0266AF23F}" dt="2019-12-02T19:25:50.717" v="35321" actId="164"/>
          <ac:picMkLst>
            <pc:docMk/>
            <pc:sldMk cId="3517113359" sldId="282"/>
            <ac:picMk id="4" creationId="{59C75300-4C4C-4FD7-BA4A-C396ABD0CE30}"/>
          </ac:picMkLst>
        </pc:picChg>
        <pc:picChg chg="add del mod ord">
          <ac:chgData name="Lillian Spackman" userId="e1fce217-e024-4efb-9b8a-096a30415024" providerId="ADAL" clId="{7B89C059-0385-4CBF-9702-13C0266AF23F}" dt="2019-11-21T20:21:47.286" v="14396" actId="478"/>
          <ac:picMkLst>
            <pc:docMk/>
            <pc:sldMk cId="3517113359" sldId="282"/>
            <ac:picMk id="5" creationId="{458E183A-9A20-4B21-A2C6-1257FFE0C8A5}"/>
          </ac:picMkLst>
        </pc:picChg>
        <pc:picChg chg="add mod">
          <ac:chgData name="Lillian Spackman" userId="e1fce217-e024-4efb-9b8a-096a30415024" providerId="ADAL" clId="{7B89C059-0385-4CBF-9702-13C0266AF23F}" dt="2019-12-02T19:25:50.717" v="35321" actId="164"/>
          <ac:picMkLst>
            <pc:docMk/>
            <pc:sldMk cId="3517113359" sldId="282"/>
            <ac:picMk id="6" creationId="{E5B9D7B8-B3C4-4121-8877-DAD04471A7FA}"/>
          </ac:picMkLst>
        </pc:picChg>
        <pc:picChg chg="add del mod ord">
          <ac:chgData name="Lillian Spackman" userId="e1fce217-e024-4efb-9b8a-096a30415024" providerId="ADAL" clId="{7B89C059-0385-4CBF-9702-13C0266AF23F}" dt="2019-11-26T21:19:04.815" v="25754" actId="478"/>
          <ac:picMkLst>
            <pc:docMk/>
            <pc:sldMk cId="3517113359" sldId="282"/>
            <ac:picMk id="8" creationId="{B3C418A5-22BD-4E05-B928-895D6A45E3B2}"/>
          </ac:picMkLst>
        </pc:picChg>
        <pc:picChg chg="add del mod">
          <ac:chgData name="Lillian Spackman" userId="e1fce217-e024-4efb-9b8a-096a30415024" providerId="ADAL" clId="{7B89C059-0385-4CBF-9702-13C0266AF23F}" dt="2019-11-26T17:06:30.419" v="25340"/>
          <ac:picMkLst>
            <pc:docMk/>
            <pc:sldMk cId="3517113359" sldId="282"/>
            <ac:picMk id="13" creationId="{44E966EE-4840-4D8A-8131-A953251BBFA8}"/>
          </ac:picMkLst>
        </pc:picChg>
        <pc:picChg chg="add mod">
          <ac:chgData name="Lillian Spackman" userId="e1fce217-e024-4efb-9b8a-096a30415024" providerId="ADAL" clId="{7B89C059-0385-4CBF-9702-13C0266AF23F}" dt="2019-12-02T19:26:15.914" v="35324" actId="164"/>
          <ac:picMkLst>
            <pc:docMk/>
            <pc:sldMk cId="3517113359" sldId="282"/>
            <ac:picMk id="19" creationId="{93FB8172-F901-4154-8092-9125191874B7}"/>
          </ac:picMkLst>
        </pc:picChg>
        <pc:picChg chg="add mod">
          <ac:chgData name="Lillian Spackman" userId="e1fce217-e024-4efb-9b8a-096a30415024" providerId="ADAL" clId="{7B89C059-0385-4CBF-9702-13C0266AF23F}" dt="2019-12-02T19:26:15.914" v="35324" actId="164"/>
          <ac:picMkLst>
            <pc:docMk/>
            <pc:sldMk cId="3517113359" sldId="282"/>
            <ac:picMk id="21" creationId="{06EB7F08-C711-4D70-99C5-3B151FE678DB}"/>
          </ac:picMkLst>
        </pc:picChg>
        <pc:picChg chg="add del mod">
          <ac:chgData name="Lillian Spackman" userId="e1fce217-e024-4efb-9b8a-096a30415024" providerId="ADAL" clId="{7B89C059-0385-4CBF-9702-13C0266AF23F}" dt="2019-11-26T17:09:02.090" v="25362" actId="478"/>
          <ac:picMkLst>
            <pc:docMk/>
            <pc:sldMk cId="3517113359" sldId="282"/>
            <ac:picMk id="23" creationId="{525B10C6-97DF-45C6-92D7-388E50D4DCFF}"/>
          </ac:picMkLst>
        </pc:picChg>
        <pc:picChg chg="add del mod">
          <ac:chgData name="Lillian Spackman" userId="e1fce217-e024-4efb-9b8a-096a30415024" providerId="ADAL" clId="{7B89C059-0385-4CBF-9702-13C0266AF23F}" dt="2019-11-26T17:11:27.378" v="25364"/>
          <ac:picMkLst>
            <pc:docMk/>
            <pc:sldMk cId="3517113359" sldId="282"/>
            <ac:picMk id="25" creationId="{8AB65118-B96D-4945-B3C9-26E2B077E5F5}"/>
          </ac:picMkLst>
        </pc:picChg>
        <pc:picChg chg="add del mod">
          <ac:chgData name="Lillian Spackman" userId="e1fce217-e024-4efb-9b8a-096a30415024" providerId="ADAL" clId="{7B89C059-0385-4CBF-9702-13C0266AF23F}" dt="2019-11-27T14:15:10.065" v="25827" actId="478"/>
          <ac:picMkLst>
            <pc:docMk/>
            <pc:sldMk cId="3517113359" sldId="282"/>
            <ac:picMk id="27" creationId="{FA9BA3B4-7F23-4E82-B084-F2A5408C4131}"/>
          </ac:picMkLst>
        </pc:picChg>
        <pc:picChg chg="add mod topLvl">
          <ac:chgData name="Lillian Spackman" userId="e1fce217-e024-4efb-9b8a-096a30415024" providerId="ADAL" clId="{7B89C059-0385-4CBF-9702-13C0266AF23F}" dt="2019-12-02T22:27:54.732" v="35477" actId="164"/>
          <ac:picMkLst>
            <pc:docMk/>
            <pc:sldMk cId="3517113359" sldId="282"/>
            <ac:picMk id="31" creationId="{D62C1686-DB93-4222-AD7F-45DDF5C76DA5}"/>
          </ac:picMkLst>
        </pc:picChg>
        <pc:picChg chg="add mod">
          <ac:chgData name="Lillian Spackman" userId="e1fce217-e024-4efb-9b8a-096a30415024" providerId="ADAL" clId="{7B89C059-0385-4CBF-9702-13C0266AF23F}" dt="2019-12-02T19:26:46.806" v="35328" actId="164"/>
          <ac:picMkLst>
            <pc:docMk/>
            <pc:sldMk cId="3517113359" sldId="282"/>
            <ac:picMk id="44" creationId="{6DB93CA4-2FD3-498F-84A9-6537AF1FE1F7}"/>
          </ac:picMkLst>
        </pc:picChg>
        <pc:picChg chg="add mod">
          <ac:chgData name="Lillian Spackman" userId="e1fce217-e024-4efb-9b8a-096a30415024" providerId="ADAL" clId="{7B89C059-0385-4CBF-9702-13C0266AF23F}" dt="2019-12-02T19:26:46.806" v="35328" actId="164"/>
          <ac:picMkLst>
            <pc:docMk/>
            <pc:sldMk cId="3517113359" sldId="282"/>
            <ac:picMk id="1026" creationId="{14C19B62-CE1F-45E1-900F-8B873905E844}"/>
          </ac:picMkLst>
        </pc:picChg>
        <pc:picChg chg="add mod topLvl">
          <ac:chgData name="Lillian Spackman" userId="e1fce217-e024-4efb-9b8a-096a30415024" providerId="ADAL" clId="{7B89C059-0385-4CBF-9702-13C0266AF23F}" dt="2019-12-02T22:27:54.732" v="35477" actId="164"/>
          <ac:picMkLst>
            <pc:docMk/>
            <pc:sldMk cId="3517113359" sldId="282"/>
            <ac:picMk id="1028" creationId="{0E6AA1BB-AF6F-422F-AA50-2C359C042F33}"/>
          </ac:picMkLst>
        </pc:picChg>
        <pc:cxnChg chg="add del mod">
          <ac:chgData name="Lillian Spackman" userId="e1fce217-e024-4efb-9b8a-096a30415024" providerId="ADAL" clId="{7B89C059-0385-4CBF-9702-13C0266AF23F}" dt="2019-12-02T19:25:38.428" v="35320" actId="478"/>
          <ac:cxnSpMkLst>
            <pc:docMk/>
            <pc:sldMk cId="3517113359" sldId="282"/>
            <ac:cxnSpMk id="7" creationId="{B5F01D37-402A-4B78-B476-AD2BAD2E1090}"/>
          </ac:cxnSpMkLst>
        </pc:cxnChg>
        <pc:cxnChg chg="add mod">
          <ac:chgData name="Lillian Spackman" userId="e1fce217-e024-4efb-9b8a-096a30415024" providerId="ADAL" clId="{7B89C059-0385-4CBF-9702-13C0266AF23F}" dt="2019-11-29T22:58:59.704" v="26204" actId="1076"/>
          <ac:cxnSpMkLst>
            <pc:docMk/>
            <pc:sldMk cId="3517113359" sldId="282"/>
            <ac:cxnSpMk id="14" creationId="{EC60D19E-84E8-4036-9F99-E9AFD1EA660D}"/>
          </ac:cxnSpMkLst>
        </pc:cxnChg>
        <pc:cxnChg chg="add mod">
          <ac:chgData name="Lillian Spackman" userId="e1fce217-e024-4efb-9b8a-096a30415024" providerId="ADAL" clId="{7B89C059-0385-4CBF-9702-13C0266AF23F}" dt="2019-11-29T22:57:27.261" v="26190" actId="14100"/>
          <ac:cxnSpMkLst>
            <pc:docMk/>
            <pc:sldMk cId="3517113359" sldId="282"/>
            <ac:cxnSpMk id="16" creationId="{F9801F36-A6A9-40A2-A903-669AB02D0C27}"/>
          </ac:cxnSpMkLst>
        </pc:cxnChg>
        <pc:cxnChg chg="add del mod">
          <ac:chgData name="Lillian Spackman" userId="e1fce217-e024-4efb-9b8a-096a30415024" providerId="ADAL" clId="{7B89C059-0385-4CBF-9702-13C0266AF23F}" dt="2019-11-23T22:43:12.487" v="21627" actId="478"/>
          <ac:cxnSpMkLst>
            <pc:docMk/>
            <pc:sldMk cId="3517113359" sldId="282"/>
            <ac:cxnSpMk id="17" creationId="{4F1D25CF-22E2-4803-B262-CE1A69D452B5}"/>
          </ac:cxnSpMkLst>
        </pc:cxnChg>
        <pc:cxnChg chg="add mod">
          <ac:chgData name="Lillian Spackman" userId="e1fce217-e024-4efb-9b8a-096a30415024" providerId="ADAL" clId="{7B89C059-0385-4CBF-9702-13C0266AF23F}" dt="2019-11-29T22:59:24.942" v="26210" actId="1035"/>
          <ac:cxnSpMkLst>
            <pc:docMk/>
            <pc:sldMk cId="3517113359" sldId="282"/>
            <ac:cxnSpMk id="18" creationId="{C00DF1B3-91E8-42F2-905F-2080E3A0DC4B}"/>
          </ac:cxnSpMkLst>
        </pc:cxnChg>
        <pc:cxnChg chg="add mod">
          <ac:chgData name="Lillian Spackman" userId="e1fce217-e024-4efb-9b8a-096a30415024" providerId="ADAL" clId="{7B89C059-0385-4CBF-9702-13C0266AF23F}" dt="2019-11-29T22:58:05.604" v="26195" actId="14100"/>
          <ac:cxnSpMkLst>
            <pc:docMk/>
            <pc:sldMk cId="3517113359" sldId="282"/>
            <ac:cxnSpMk id="28" creationId="{A60A2DEA-0DE3-4FCE-8AB4-7BC37E949B5C}"/>
          </ac:cxnSpMkLst>
        </pc:cxnChg>
      </pc:sldChg>
      <pc:sldChg chg="addSp delSp modSp add delAnim modAnim modNotesTx">
        <pc:chgData name="Lillian Spackman" userId="e1fce217-e024-4efb-9b8a-096a30415024" providerId="ADAL" clId="{7B89C059-0385-4CBF-9702-13C0266AF23F}" dt="2019-12-02T22:42:33.259" v="35700" actId="20577"/>
        <pc:sldMkLst>
          <pc:docMk/>
          <pc:sldMk cId="1647519993" sldId="283"/>
        </pc:sldMkLst>
        <pc:spChg chg="mod">
          <ac:chgData name="Lillian Spackman" userId="e1fce217-e024-4efb-9b8a-096a30415024" providerId="ADAL" clId="{7B89C059-0385-4CBF-9702-13C0266AF23F}" dt="2019-11-20T23:18:46.952" v="10929" actId="20577"/>
          <ac:spMkLst>
            <pc:docMk/>
            <pc:sldMk cId="1647519993" sldId="283"/>
            <ac:spMk id="2" creationId="{2DEB7F08-E49B-45A9-AF35-C54141336AC6}"/>
          </ac:spMkLst>
        </pc:spChg>
        <pc:spChg chg="del mod">
          <ac:chgData name="Lillian Spackman" userId="e1fce217-e024-4efb-9b8a-096a30415024" providerId="ADAL" clId="{7B89C059-0385-4CBF-9702-13C0266AF23F}" dt="2019-11-21T13:48:29.925" v="13905" actId="478"/>
          <ac:spMkLst>
            <pc:docMk/>
            <pc:sldMk cId="1647519993" sldId="283"/>
            <ac:spMk id="3" creationId="{1D89D560-186D-4B1B-A04B-CE63D4FD3D61}"/>
          </ac:spMkLst>
        </pc:spChg>
        <pc:spChg chg="del">
          <ac:chgData name="Lillian Spackman" userId="e1fce217-e024-4efb-9b8a-096a30415024" providerId="ADAL" clId="{7B89C059-0385-4CBF-9702-13C0266AF23F}" dt="2019-11-25T17:43:29.921" v="21933"/>
          <ac:spMkLst>
            <pc:docMk/>
            <pc:sldMk cId="1647519993" sldId="283"/>
            <ac:spMk id="4" creationId="{81CC4F7A-0E3E-4C4E-9AD9-3F14B7BDFD18}"/>
          </ac:spMkLst>
        </pc:spChg>
        <pc:spChg chg="add del mod">
          <ac:chgData name="Lillian Spackman" userId="e1fce217-e024-4efb-9b8a-096a30415024" providerId="ADAL" clId="{7B89C059-0385-4CBF-9702-13C0266AF23F}" dt="2019-11-25T22:54:26.862" v="23145" actId="478"/>
          <ac:spMkLst>
            <pc:docMk/>
            <pc:sldMk cId="1647519993" sldId="283"/>
            <ac:spMk id="6" creationId="{15E0E047-CA51-4F92-AC75-41280A82A3D6}"/>
          </ac:spMkLst>
        </pc:spChg>
        <pc:spChg chg="add del mod">
          <ac:chgData name="Lillian Spackman" userId="e1fce217-e024-4efb-9b8a-096a30415024" providerId="ADAL" clId="{7B89C059-0385-4CBF-9702-13C0266AF23F}" dt="2019-11-21T13:48:34.714" v="13906" actId="478"/>
          <ac:spMkLst>
            <pc:docMk/>
            <pc:sldMk cId="1647519993" sldId="283"/>
            <ac:spMk id="7" creationId="{90E60D13-9082-4652-B4F3-B45C839DDA36}"/>
          </ac:spMkLst>
        </pc:spChg>
        <pc:spChg chg="add del mod">
          <ac:chgData name="Lillian Spackman" userId="e1fce217-e024-4efb-9b8a-096a30415024" providerId="ADAL" clId="{7B89C059-0385-4CBF-9702-13C0266AF23F}" dt="2019-11-25T17:48:06.313" v="21982" actId="478"/>
          <ac:spMkLst>
            <pc:docMk/>
            <pc:sldMk cId="1647519993" sldId="283"/>
            <ac:spMk id="7" creationId="{C1C4FC23-2BAA-41E2-886E-BE70A82E5848}"/>
          </ac:spMkLst>
        </pc:spChg>
        <pc:spChg chg="add">
          <ac:chgData name="Lillian Spackman" userId="e1fce217-e024-4efb-9b8a-096a30415024" providerId="ADAL" clId="{7B89C059-0385-4CBF-9702-13C0266AF23F}" dt="2019-11-25T17:48:02.264" v="21981"/>
          <ac:spMkLst>
            <pc:docMk/>
            <pc:sldMk cId="1647519993" sldId="283"/>
            <ac:spMk id="8" creationId="{C726A237-6A1D-45F5-92F9-5E797CB6368B}"/>
          </ac:spMkLst>
        </pc:spChg>
        <pc:spChg chg="add del mod">
          <ac:chgData name="Lillian Spackman" userId="e1fce217-e024-4efb-9b8a-096a30415024" providerId="ADAL" clId="{7B89C059-0385-4CBF-9702-13C0266AF23F}" dt="2019-11-25T22:54:24.603" v="23144" actId="478"/>
          <ac:spMkLst>
            <pc:docMk/>
            <pc:sldMk cId="1647519993" sldId="283"/>
            <ac:spMk id="11" creationId="{4E23E8A5-2CC2-4D32-90C5-F7AAF28075FA}"/>
          </ac:spMkLst>
        </pc:spChg>
        <pc:spChg chg="add mod">
          <ac:chgData name="Lillian Spackman" userId="e1fce217-e024-4efb-9b8a-096a30415024" providerId="ADAL" clId="{7B89C059-0385-4CBF-9702-13C0266AF23F}" dt="2019-12-02T19:22:48.582" v="35209" actId="208"/>
          <ac:spMkLst>
            <pc:docMk/>
            <pc:sldMk cId="1647519993" sldId="283"/>
            <ac:spMk id="14" creationId="{0BA8F641-312C-46E9-ADD1-804F2FFADBC2}"/>
          </ac:spMkLst>
        </pc:spChg>
        <pc:spChg chg="add mod">
          <ac:chgData name="Lillian Spackman" userId="e1fce217-e024-4efb-9b8a-096a30415024" providerId="ADAL" clId="{7B89C059-0385-4CBF-9702-13C0266AF23F}" dt="2019-12-02T18:30:26.163" v="35194" actId="14100"/>
          <ac:spMkLst>
            <pc:docMk/>
            <pc:sldMk cId="1647519993" sldId="283"/>
            <ac:spMk id="15" creationId="{5045EDFD-532C-44A1-B03A-2665CEF339EE}"/>
          </ac:spMkLst>
        </pc:spChg>
        <pc:picChg chg="add mod ord">
          <ac:chgData name="Lillian Spackman" userId="e1fce217-e024-4efb-9b8a-096a30415024" providerId="ADAL" clId="{7B89C059-0385-4CBF-9702-13C0266AF23F}" dt="2019-12-02T18:30:21.957" v="35193" actId="1076"/>
          <ac:picMkLst>
            <pc:docMk/>
            <pc:sldMk cId="1647519993" sldId="283"/>
            <ac:picMk id="3" creationId="{080D7175-C3CD-49AC-B47C-9968093C41EB}"/>
          </ac:picMkLst>
        </pc:picChg>
        <pc:picChg chg="add del mod ord">
          <ac:chgData name="Lillian Spackman" userId="e1fce217-e024-4efb-9b8a-096a30415024" providerId="ADAL" clId="{7B89C059-0385-4CBF-9702-13C0266AF23F}" dt="2019-11-21T20:19:20.897" v="14362" actId="478"/>
          <ac:picMkLst>
            <pc:docMk/>
            <pc:sldMk cId="1647519993" sldId="283"/>
            <ac:picMk id="5" creationId="{246F8933-D00C-48F0-B0D2-8F66DA575E0F}"/>
          </ac:picMkLst>
        </pc:picChg>
        <pc:picChg chg="add del mod ord">
          <ac:chgData name="Lillian Spackman" userId="e1fce217-e024-4efb-9b8a-096a30415024" providerId="ADAL" clId="{7B89C059-0385-4CBF-9702-13C0266AF23F}" dt="2019-11-21T22:28:38.454" v="14449" actId="478"/>
          <ac:picMkLst>
            <pc:docMk/>
            <pc:sldMk cId="1647519993" sldId="283"/>
            <ac:picMk id="9" creationId="{7F6E5D13-DF67-41B5-8A50-30951DBEAC51}"/>
          </ac:picMkLst>
        </pc:picChg>
        <pc:picChg chg="add del mod">
          <ac:chgData name="Lillian Spackman" userId="e1fce217-e024-4efb-9b8a-096a30415024" providerId="ADAL" clId="{7B89C059-0385-4CBF-9702-13C0266AF23F}" dt="2019-11-29T22:23:53.034" v="25916" actId="478"/>
          <ac:picMkLst>
            <pc:docMk/>
            <pc:sldMk cId="1647519993" sldId="283"/>
            <ac:picMk id="10" creationId="{DE662AE1-5861-447E-A659-F76B6712E27F}"/>
          </ac:picMkLst>
        </pc:picChg>
        <pc:picChg chg="add del mod">
          <ac:chgData name="Lillian Spackman" userId="e1fce217-e024-4efb-9b8a-096a30415024" providerId="ADAL" clId="{7B89C059-0385-4CBF-9702-13C0266AF23F}" dt="2019-11-25T23:00:22.516" v="23179" actId="478"/>
          <ac:picMkLst>
            <pc:docMk/>
            <pc:sldMk cId="1647519993" sldId="283"/>
            <ac:picMk id="12" creationId="{8455D71B-F72C-4E93-8539-09C4534AC9D0}"/>
          </ac:picMkLst>
        </pc:picChg>
        <pc:picChg chg="add del mod">
          <ac:chgData name="Lillian Spackman" userId="e1fce217-e024-4efb-9b8a-096a30415024" providerId="ADAL" clId="{7B89C059-0385-4CBF-9702-13C0266AF23F}" dt="2019-11-25T22:58:15.440" v="23155" actId="478"/>
          <ac:picMkLst>
            <pc:docMk/>
            <pc:sldMk cId="1647519993" sldId="283"/>
            <ac:picMk id="13" creationId="{4AFC4559-C778-4337-9C44-8F61437C61C4}"/>
          </ac:picMkLst>
        </pc:picChg>
      </pc:sldChg>
      <pc:sldChg chg="delSp modSp add">
        <pc:chgData name="Lillian Spackman" userId="e1fce217-e024-4efb-9b8a-096a30415024" providerId="ADAL" clId="{7B89C059-0385-4CBF-9702-13C0266AF23F}" dt="2019-11-26T21:14:52.442" v="25709" actId="20577"/>
        <pc:sldMkLst>
          <pc:docMk/>
          <pc:sldMk cId="1388666124" sldId="286"/>
        </pc:sldMkLst>
        <pc:spChg chg="mod">
          <ac:chgData name="Lillian Spackman" userId="e1fce217-e024-4efb-9b8a-096a30415024" providerId="ADAL" clId="{7B89C059-0385-4CBF-9702-13C0266AF23F}" dt="2019-11-20T23:38:07.343" v="13824" actId="20577"/>
          <ac:spMkLst>
            <pc:docMk/>
            <pc:sldMk cId="1388666124" sldId="286"/>
            <ac:spMk id="2" creationId="{C880F8F1-54C6-49A3-8E05-E7E0170DFAB0}"/>
          </ac:spMkLst>
        </pc:spChg>
        <pc:spChg chg="mod">
          <ac:chgData name="Lillian Spackman" userId="e1fce217-e024-4efb-9b8a-096a30415024" providerId="ADAL" clId="{7B89C059-0385-4CBF-9702-13C0266AF23F}" dt="2019-11-26T21:14:52.442" v="25709" actId="20577"/>
          <ac:spMkLst>
            <pc:docMk/>
            <pc:sldMk cId="1388666124" sldId="286"/>
            <ac:spMk id="3" creationId="{9A574528-52B9-4669-ABE8-7832DC2E8CF2}"/>
          </ac:spMkLst>
        </pc:spChg>
        <pc:spChg chg="del">
          <ac:chgData name="Lillian Spackman" userId="e1fce217-e024-4efb-9b8a-096a30415024" providerId="ADAL" clId="{7B89C059-0385-4CBF-9702-13C0266AF23F}" dt="2019-11-25T17:43:29.921" v="21933"/>
          <ac:spMkLst>
            <pc:docMk/>
            <pc:sldMk cId="1388666124" sldId="286"/>
            <ac:spMk id="5" creationId="{F1E76DD7-C263-4855-967C-596F9365F218}"/>
          </ac:spMkLst>
        </pc:spChg>
      </pc:sldChg>
      <pc:sldChg chg="addSp delSp modSp add mod setBg delAnim modAnim setClrOvrMap modNotesTx">
        <pc:chgData name="Lillian Spackman" userId="e1fce217-e024-4efb-9b8a-096a30415024" providerId="ADAL" clId="{7B89C059-0385-4CBF-9702-13C0266AF23F}" dt="2019-11-29T23:47:09.639" v="29776" actId="20577"/>
        <pc:sldMkLst>
          <pc:docMk/>
          <pc:sldMk cId="3868567773" sldId="290"/>
        </pc:sldMkLst>
        <pc:spChg chg="mod">
          <ac:chgData name="Lillian Spackman" userId="e1fce217-e024-4efb-9b8a-096a30415024" providerId="ADAL" clId="{7B89C059-0385-4CBF-9702-13C0266AF23F}" dt="2019-11-23T22:20:46.181" v="20993" actId="1035"/>
          <ac:spMkLst>
            <pc:docMk/>
            <pc:sldMk cId="3868567773" sldId="290"/>
            <ac:spMk id="2" creationId="{422D42BA-793F-4BB6-BEE7-E059BDE987A3}"/>
          </ac:spMkLst>
        </pc:spChg>
        <pc:spChg chg="del mod">
          <ac:chgData name="Lillian Spackman" userId="e1fce217-e024-4efb-9b8a-096a30415024" providerId="ADAL" clId="{7B89C059-0385-4CBF-9702-13C0266AF23F}" dt="2019-11-25T18:00:36.502" v="22252" actId="478"/>
          <ac:spMkLst>
            <pc:docMk/>
            <pc:sldMk cId="3868567773" sldId="290"/>
            <ac:spMk id="3" creationId="{2F48D9F9-6B74-418E-A075-3BFA2990517C}"/>
          </ac:spMkLst>
        </pc:spChg>
        <pc:spChg chg="del">
          <ac:chgData name="Lillian Spackman" userId="e1fce217-e024-4efb-9b8a-096a30415024" providerId="ADAL" clId="{7B89C059-0385-4CBF-9702-13C0266AF23F}" dt="2019-11-25T17:43:29.921" v="21933"/>
          <ac:spMkLst>
            <pc:docMk/>
            <pc:sldMk cId="3868567773" sldId="290"/>
            <ac:spMk id="5" creationId="{642D65F8-CFDB-4396-94DE-5501775ABE45}"/>
          </ac:spMkLst>
        </pc:spChg>
        <pc:spChg chg="add">
          <ac:chgData name="Lillian Spackman" userId="e1fce217-e024-4efb-9b8a-096a30415024" providerId="ADAL" clId="{7B89C059-0385-4CBF-9702-13C0266AF23F}" dt="2019-11-25T17:47:46.864" v="21978"/>
          <ac:spMkLst>
            <pc:docMk/>
            <pc:sldMk cId="3868567773" sldId="290"/>
            <ac:spMk id="7" creationId="{94C19A6C-A098-4BBB-9CE7-BFEFB64FD20E}"/>
          </ac:spMkLst>
        </pc:spChg>
        <pc:spChg chg="add mod">
          <ac:chgData name="Lillian Spackman" userId="e1fce217-e024-4efb-9b8a-096a30415024" providerId="ADAL" clId="{7B89C059-0385-4CBF-9702-13C0266AF23F}" dt="2019-11-26T00:37:03.995" v="24393" actId="207"/>
          <ac:spMkLst>
            <pc:docMk/>
            <pc:sldMk cId="3868567773" sldId="290"/>
            <ac:spMk id="13" creationId="{796F31D0-7243-4743-84C3-AC2F96050F2E}"/>
          </ac:spMkLst>
        </pc:spChg>
        <pc:spChg chg="add del">
          <ac:chgData name="Lillian Spackman" userId="e1fce217-e024-4efb-9b8a-096a30415024" providerId="ADAL" clId="{7B89C059-0385-4CBF-9702-13C0266AF23F}" dt="2019-11-23T21:28:05.045" v="17712" actId="26606"/>
          <ac:spMkLst>
            <pc:docMk/>
            <pc:sldMk cId="3868567773" sldId="290"/>
            <ac:spMk id="13" creationId="{867D4867-5BA7-4462-B2F6-A23F4A622AA7}"/>
          </ac:spMkLst>
        </pc:spChg>
        <pc:picChg chg="add del mod">
          <ac:chgData name="Lillian Spackman" userId="e1fce217-e024-4efb-9b8a-096a30415024" providerId="ADAL" clId="{7B89C059-0385-4CBF-9702-13C0266AF23F}" dt="2019-11-22T18:12:07.167" v="15200" actId="478"/>
          <ac:picMkLst>
            <pc:docMk/>
            <pc:sldMk cId="3868567773" sldId="290"/>
            <ac:picMk id="5" creationId="{5BEFE76C-32E8-4448-87F1-D83B79242CA1}"/>
          </ac:picMkLst>
        </pc:picChg>
        <pc:picChg chg="add del mod modCrop">
          <ac:chgData name="Lillian Spackman" userId="e1fce217-e024-4efb-9b8a-096a30415024" providerId="ADAL" clId="{7B89C059-0385-4CBF-9702-13C0266AF23F}" dt="2019-11-23T21:24:53.354" v="17639" actId="478"/>
          <ac:picMkLst>
            <pc:docMk/>
            <pc:sldMk cId="3868567773" sldId="290"/>
            <ac:picMk id="7" creationId="{845FEBA7-EABE-4087-8468-D6D1A5C70BC4}"/>
          </ac:picMkLst>
        </pc:picChg>
        <pc:picChg chg="add mod">
          <ac:chgData name="Lillian Spackman" userId="e1fce217-e024-4efb-9b8a-096a30415024" providerId="ADAL" clId="{7B89C059-0385-4CBF-9702-13C0266AF23F}" dt="2019-11-26T00:18:18.299" v="24341" actId="207"/>
          <ac:picMkLst>
            <pc:docMk/>
            <pc:sldMk cId="3868567773" sldId="290"/>
            <ac:picMk id="8" creationId="{272274A5-AF59-4E0D-A4B0-8EB46ED6AEBD}"/>
          </ac:picMkLst>
        </pc:picChg>
        <pc:picChg chg="add del mod ord">
          <ac:chgData name="Lillian Spackman" userId="e1fce217-e024-4efb-9b8a-096a30415024" providerId="ADAL" clId="{7B89C059-0385-4CBF-9702-13C0266AF23F}" dt="2019-11-23T22:19:49.576" v="20971" actId="478"/>
          <ac:picMkLst>
            <pc:docMk/>
            <pc:sldMk cId="3868567773" sldId="290"/>
            <ac:picMk id="8" creationId="{EA6C6F57-B832-4867-93F9-CC03F8B0E433}"/>
          </ac:picMkLst>
        </pc:picChg>
        <pc:picChg chg="add del mod">
          <ac:chgData name="Lillian Spackman" userId="e1fce217-e024-4efb-9b8a-096a30415024" providerId="ADAL" clId="{7B89C059-0385-4CBF-9702-13C0266AF23F}" dt="2019-11-26T00:17:53.229" v="24337" actId="478"/>
          <ac:picMkLst>
            <pc:docMk/>
            <pc:sldMk cId="3868567773" sldId="290"/>
            <ac:picMk id="9" creationId="{A08DC574-0E30-4C91-9E8C-C1E4637863FA}"/>
          </ac:picMkLst>
        </pc:picChg>
        <pc:picChg chg="add mod">
          <ac:chgData name="Lillian Spackman" userId="e1fce217-e024-4efb-9b8a-096a30415024" providerId="ADAL" clId="{7B89C059-0385-4CBF-9702-13C0266AF23F}" dt="2019-11-29T22:48:20.912" v="26096" actId="2085"/>
          <ac:picMkLst>
            <pc:docMk/>
            <pc:sldMk cId="3868567773" sldId="290"/>
            <ac:picMk id="9" creationId="{FC492941-FE00-4E88-B328-8571AD1080B3}"/>
          </ac:picMkLst>
        </pc:picChg>
        <pc:picChg chg="add del ord">
          <ac:chgData name="Lillian Spackman" userId="e1fce217-e024-4efb-9b8a-096a30415024" providerId="ADAL" clId="{7B89C059-0385-4CBF-9702-13C0266AF23F}" dt="2019-11-29T22:28:08.398" v="25947" actId="478"/>
          <ac:picMkLst>
            <pc:docMk/>
            <pc:sldMk cId="3868567773" sldId="290"/>
            <ac:picMk id="10" creationId="{CEC3CCFB-D302-4323-A79C-B29C13FFAD75}"/>
          </ac:picMkLst>
        </pc:picChg>
        <pc:picChg chg="add del mod">
          <ac:chgData name="Lillian Spackman" userId="e1fce217-e024-4efb-9b8a-096a30415024" providerId="ADAL" clId="{7B89C059-0385-4CBF-9702-13C0266AF23F}" dt="2019-11-25T22:50:17.492" v="23052" actId="207"/>
          <ac:picMkLst>
            <pc:docMk/>
            <pc:sldMk cId="3868567773" sldId="290"/>
            <ac:picMk id="11" creationId="{0726DBEC-7913-44E6-AA81-4621DB257BAB}"/>
          </ac:picMkLst>
        </pc:picChg>
        <pc:picChg chg="add del mod">
          <ac:chgData name="Lillian Spackman" userId="e1fce217-e024-4efb-9b8a-096a30415024" providerId="ADAL" clId="{7B89C059-0385-4CBF-9702-13C0266AF23F}" dt="2019-11-25T18:20:16.328" v="22264" actId="478"/>
          <ac:picMkLst>
            <pc:docMk/>
            <pc:sldMk cId="3868567773" sldId="290"/>
            <ac:picMk id="12" creationId="{C60640D1-228D-4396-8D7D-21E07242066B}"/>
          </ac:picMkLst>
        </pc:picChg>
        <pc:picChg chg="add del mod">
          <ac:chgData name="Lillian Spackman" userId="e1fce217-e024-4efb-9b8a-096a30415024" providerId="ADAL" clId="{7B89C059-0385-4CBF-9702-13C0266AF23F}" dt="2019-11-26T00:17:47.049" v="24335" actId="478"/>
          <ac:picMkLst>
            <pc:docMk/>
            <pc:sldMk cId="3868567773" sldId="290"/>
            <ac:picMk id="14" creationId="{3F810B5C-8427-4DB9-A809-0AFF85AAC3A9}"/>
          </ac:picMkLst>
        </pc:picChg>
        <pc:picChg chg="add mod">
          <ac:chgData name="Lillian Spackman" userId="e1fce217-e024-4efb-9b8a-096a30415024" providerId="ADAL" clId="{7B89C059-0385-4CBF-9702-13C0266AF23F}" dt="2019-11-26T00:18:02.279" v="24340" actId="1076"/>
          <ac:picMkLst>
            <pc:docMk/>
            <pc:sldMk cId="3868567773" sldId="290"/>
            <ac:picMk id="16" creationId="{5702D51B-F146-45BD-9110-AB50B7152E57}"/>
          </ac:picMkLst>
        </pc:picChg>
      </pc:sldChg>
      <pc:sldChg chg="addSp delSp modSp add delAnim modAnim modNotesTx">
        <pc:chgData name="Lillian Spackman" userId="e1fce217-e024-4efb-9b8a-096a30415024" providerId="ADAL" clId="{7B89C059-0385-4CBF-9702-13C0266AF23F}" dt="2019-12-02T22:43:03.860" v="35702" actId="20577"/>
        <pc:sldMkLst>
          <pc:docMk/>
          <pc:sldMk cId="1881598208" sldId="291"/>
        </pc:sldMkLst>
        <pc:spChg chg="del mod">
          <ac:chgData name="Lillian Spackman" userId="e1fce217-e024-4efb-9b8a-096a30415024" providerId="ADAL" clId="{7B89C059-0385-4CBF-9702-13C0266AF23F}" dt="2019-11-23T20:58:07.992" v="15439" actId="478"/>
          <ac:spMkLst>
            <pc:docMk/>
            <pc:sldMk cId="1881598208" sldId="291"/>
            <ac:spMk id="2" creationId="{1743354C-B6C4-416E-AC45-C3275997E71F}"/>
          </ac:spMkLst>
        </pc:spChg>
        <pc:spChg chg="add mod">
          <ac:chgData name="Lillian Spackman" userId="e1fce217-e024-4efb-9b8a-096a30415024" providerId="ADAL" clId="{7B89C059-0385-4CBF-9702-13C0266AF23F}" dt="2019-11-26T13:16:27.891" v="24509" actId="1076"/>
          <ac:spMkLst>
            <pc:docMk/>
            <pc:sldMk cId="1881598208" sldId="291"/>
            <ac:spMk id="2" creationId="{F03E0D91-96B8-4C17-B6FB-A04F59BBF437}"/>
          </ac:spMkLst>
        </pc:spChg>
        <pc:spChg chg="del mod">
          <ac:chgData name="Lillian Spackman" userId="e1fce217-e024-4efb-9b8a-096a30415024" providerId="ADAL" clId="{7B89C059-0385-4CBF-9702-13C0266AF23F}" dt="2019-11-26T13:39:35.930" v="24614" actId="478"/>
          <ac:spMkLst>
            <pc:docMk/>
            <pc:sldMk cId="1881598208" sldId="291"/>
            <ac:spMk id="3" creationId="{56C63E12-D182-47DD-9A8B-52D4689DA6BB}"/>
          </ac:spMkLst>
        </pc:spChg>
        <pc:spChg chg="add del">
          <ac:chgData name="Lillian Spackman" userId="e1fce217-e024-4efb-9b8a-096a30415024" providerId="ADAL" clId="{7B89C059-0385-4CBF-9702-13C0266AF23F}" dt="2019-11-23T20:58:04.258" v="15438"/>
          <ac:spMkLst>
            <pc:docMk/>
            <pc:sldMk cId="1881598208" sldId="291"/>
            <ac:spMk id="4" creationId="{4F663FD5-20FE-41EC-814A-F935B74ECAFF}"/>
          </ac:spMkLst>
        </pc:spChg>
        <pc:spChg chg="del">
          <ac:chgData name="Lillian Spackman" userId="e1fce217-e024-4efb-9b8a-096a30415024" providerId="ADAL" clId="{7B89C059-0385-4CBF-9702-13C0266AF23F}" dt="2019-11-25T17:43:29.921" v="21933"/>
          <ac:spMkLst>
            <pc:docMk/>
            <pc:sldMk cId="1881598208" sldId="291"/>
            <ac:spMk id="4" creationId="{912BA5DA-DD56-486C-AA20-C12B3CBC9DCA}"/>
          </ac:spMkLst>
        </pc:spChg>
        <pc:spChg chg="add del mod">
          <ac:chgData name="Lillian Spackman" userId="e1fce217-e024-4efb-9b8a-096a30415024" providerId="ADAL" clId="{7B89C059-0385-4CBF-9702-13C0266AF23F}" dt="2019-11-26T13:30:54.196" v="24566"/>
          <ac:spMkLst>
            <pc:docMk/>
            <pc:sldMk cId="1881598208" sldId="291"/>
            <ac:spMk id="5" creationId="{41AA23C8-728F-4D4E-8D92-DFEDB144F953}"/>
          </ac:spMkLst>
        </pc:spChg>
        <pc:spChg chg="add del mod">
          <ac:chgData name="Lillian Spackman" userId="e1fce217-e024-4efb-9b8a-096a30415024" providerId="ADAL" clId="{7B89C059-0385-4CBF-9702-13C0266AF23F}" dt="2019-11-23T20:58:10.902" v="15440" actId="478"/>
          <ac:spMkLst>
            <pc:docMk/>
            <pc:sldMk cId="1881598208" sldId="291"/>
            <ac:spMk id="6" creationId="{182A5CC8-C0AA-45C5-A3C2-DCB59A03F2F7}"/>
          </ac:spMkLst>
        </pc:spChg>
        <pc:spChg chg="add mod">
          <ac:chgData name="Lillian Spackman" userId="e1fce217-e024-4efb-9b8a-096a30415024" providerId="ADAL" clId="{7B89C059-0385-4CBF-9702-13C0266AF23F}" dt="2019-11-29T22:52:39.087" v="26174" actId="20577"/>
          <ac:spMkLst>
            <pc:docMk/>
            <pc:sldMk cId="1881598208" sldId="291"/>
            <ac:spMk id="6" creationId="{AC217D85-5E0E-4237-9274-370B85369957}"/>
          </ac:spMkLst>
        </pc:spChg>
        <pc:spChg chg="add">
          <ac:chgData name="Lillian Spackman" userId="e1fce217-e024-4efb-9b8a-096a30415024" providerId="ADAL" clId="{7B89C059-0385-4CBF-9702-13C0266AF23F}" dt="2019-11-23T20:58:12.197" v="15441"/>
          <ac:spMkLst>
            <pc:docMk/>
            <pc:sldMk cId="1881598208" sldId="291"/>
            <ac:spMk id="7" creationId="{C6F73424-8158-4990-9DF3-3E2138800842}"/>
          </ac:spMkLst>
        </pc:spChg>
        <pc:spChg chg="add mod">
          <ac:chgData name="Lillian Spackman" userId="e1fce217-e024-4efb-9b8a-096a30415024" providerId="ADAL" clId="{7B89C059-0385-4CBF-9702-13C0266AF23F}" dt="2019-12-02T22:32:33.585" v="35502" actId="1076"/>
          <ac:spMkLst>
            <pc:docMk/>
            <pc:sldMk cId="1881598208" sldId="291"/>
            <ac:spMk id="8" creationId="{4A96D12F-225C-4210-A120-7FABD76E2A1E}"/>
          </ac:spMkLst>
        </pc:spChg>
        <pc:spChg chg="add del mod">
          <ac:chgData name="Lillian Spackman" userId="e1fce217-e024-4efb-9b8a-096a30415024" providerId="ADAL" clId="{7B89C059-0385-4CBF-9702-13C0266AF23F}" dt="2019-11-23T21:08:40.336" v="16064"/>
          <ac:spMkLst>
            <pc:docMk/>
            <pc:sldMk cId="1881598208" sldId="291"/>
            <ac:spMk id="8" creationId="{969F1107-A8CC-4364-968E-3F9D1ABCD0FD}"/>
          </ac:spMkLst>
        </pc:spChg>
        <pc:spChg chg="add del">
          <ac:chgData name="Lillian Spackman" userId="e1fce217-e024-4efb-9b8a-096a30415024" providerId="ADAL" clId="{7B89C059-0385-4CBF-9702-13C0266AF23F}" dt="2019-11-25T17:48:18.692" v="21986" actId="478"/>
          <ac:spMkLst>
            <pc:docMk/>
            <pc:sldMk cId="1881598208" sldId="291"/>
            <ac:spMk id="8" creationId="{A5AE908A-97F7-4A52-8823-CCDE221352D6}"/>
          </ac:spMkLst>
        </pc:spChg>
        <pc:spChg chg="add del mod">
          <ac:chgData name="Lillian Spackman" userId="e1fce217-e024-4efb-9b8a-096a30415024" providerId="ADAL" clId="{7B89C059-0385-4CBF-9702-13C0266AF23F}" dt="2019-11-23T21:09:08.367" v="16069" actId="478"/>
          <ac:spMkLst>
            <pc:docMk/>
            <pc:sldMk cId="1881598208" sldId="291"/>
            <ac:spMk id="9" creationId="{2FB3A499-EFB5-4476-9DB0-2C05B2A84CD3}"/>
          </ac:spMkLst>
        </pc:spChg>
        <pc:spChg chg="add">
          <ac:chgData name="Lillian Spackman" userId="e1fce217-e024-4efb-9b8a-096a30415024" providerId="ADAL" clId="{7B89C059-0385-4CBF-9702-13C0266AF23F}" dt="2019-11-25T17:48:15.305" v="21985"/>
          <ac:spMkLst>
            <pc:docMk/>
            <pc:sldMk cId="1881598208" sldId="291"/>
            <ac:spMk id="9" creationId="{AF91C358-0CC4-458E-B7F6-70CBCA8D7893}"/>
          </ac:spMkLst>
        </pc:spChg>
        <pc:spChg chg="add del mod">
          <ac:chgData name="Lillian Spackman" userId="e1fce217-e024-4efb-9b8a-096a30415024" providerId="ADAL" clId="{7B89C059-0385-4CBF-9702-13C0266AF23F}" dt="2019-11-23T21:09:34.612" v="16079" actId="478"/>
          <ac:spMkLst>
            <pc:docMk/>
            <pc:sldMk cId="1881598208" sldId="291"/>
            <ac:spMk id="10" creationId="{C2602D54-0205-4340-9528-3217FD1BF3C2}"/>
          </ac:spMkLst>
        </pc:spChg>
        <pc:spChg chg="add mod">
          <ac:chgData name="Lillian Spackman" userId="e1fce217-e024-4efb-9b8a-096a30415024" providerId="ADAL" clId="{7B89C059-0385-4CBF-9702-13C0266AF23F}" dt="2019-12-02T22:32:42.113" v="35504" actId="1076"/>
          <ac:spMkLst>
            <pc:docMk/>
            <pc:sldMk cId="1881598208" sldId="291"/>
            <ac:spMk id="10" creationId="{F4F06822-5F0F-45CE-957E-EAB1FC69C4B0}"/>
          </ac:spMkLst>
        </pc:spChg>
        <pc:spChg chg="add mod">
          <ac:chgData name="Lillian Spackman" userId="e1fce217-e024-4efb-9b8a-096a30415024" providerId="ADAL" clId="{7B89C059-0385-4CBF-9702-13C0266AF23F}" dt="2019-11-26T13:38:54.434" v="24585"/>
          <ac:spMkLst>
            <pc:docMk/>
            <pc:sldMk cId="1881598208" sldId="291"/>
            <ac:spMk id="11" creationId="{479D7F22-2B86-4719-B325-166F8F31D958}"/>
          </ac:spMkLst>
        </pc:spChg>
        <pc:spChg chg="add mod">
          <ac:chgData name="Lillian Spackman" userId="e1fce217-e024-4efb-9b8a-096a30415024" providerId="ADAL" clId="{7B89C059-0385-4CBF-9702-13C0266AF23F}" dt="2019-12-02T22:32:29.382" v="35501" actId="1076"/>
          <ac:spMkLst>
            <pc:docMk/>
            <pc:sldMk cId="1881598208" sldId="291"/>
            <ac:spMk id="13" creationId="{2AB41B47-CC6B-40DD-9306-69B1A60749F6}"/>
          </ac:spMkLst>
        </pc:spChg>
        <pc:spChg chg="add mod">
          <ac:chgData name="Lillian Spackman" userId="e1fce217-e024-4efb-9b8a-096a30415024" providerId="ADAL" clId="{7B89C059-0385-4CBF-9702-13C0266AF23F}" dt="2019-11-29T22:52:45.061" v="26175" actId="1076"/>
          <ac:spMkLst>
            <pc:docMk/>
            <pc:sldMk cId="1881598208" sldId="291"/>
            <ac:spMk id="14" creationId="{289C9798-9BF2-4389-B039-1022E401A814}"/>
          </ac:spMkLst>
        </pc:spChg>
        <pc:spChg chg="add mod">
          <ac:chgData name="Lillian Spackman" userId="e1fce217-e024-4efb-9b8a-096a30415024" providerId="ADAL" clId="{7B89C059-0385-4CBF-9702-13C0266AF23F}" dt="2019-12-02T22:32:37.492" v="35503" actId="1076"/>
          <ac:spMkLst>
            <pc:docMk/>
            <pc:sldMk cId="1881598208" sldId="291"/>
            <ac:spMk id="15" creationId="{5989B290-D0E3-4E3B-A417-816DF21986A1}"/>
          </ac:spMkLst>
        </pc:spChg>
        <pc:spChg chg="add del mod">
          <ac:chgData name="Lillian Spackman" userId="e1fce217-e024-4efb-9b8a-096a30415024" providerId="ADAL" clId="{7B89C059-0385-4CBF-9702-13C0266AF23F}" dt="2019-11-26T13:39:38.518" v="24615" actId="478"/>
          <ac:spMkLst>
            <pc:docMk/>
            <pc:sldMk cId="1881598208" sldId="291"/>
            <ac:spMk id="17" creationId="{3FAF4506-AA4C-4AEC-82AE-2C0FC88D5D07}"/>
          </ac:spMkLst>
        </pc:spChg>
        <pc:spChg chg="add mod">
          <ac:chgData name="Lillian Spackman" userId="e1fce217-e024-4efb-9b8a-096a30415024" providerId="ADAL" clId="{7B89C059-0385-4CBF-9702-13C0266AF23F}" dt="2019-11-26T15:37:58.245" v="25032" actId="1035"/>
          <ac:spMkLst>
            <pc:docMk/>
            <pc:sldMk cId="1881598208" sldId="291"/>
            <ac:spMk id="32" creationId="{3ABFC6C9-C87D-4274-8357-7EE37051AE56}"/>
          </ac:spMkLst>
        </pc:spChg>
        <pc:spChg chg="add mod">
          <ac:chgData name="Lillian Spackman" userId="e1fce217-e024-4efb-9b8a-096a30415024" providerId="ADAL" clId="{7B89C059-0385-4CBF-9702-13C0266AF23F}" dt="2019-11-26T15:37:58.245" v="25032" actId="1035"/>
          <ac:spMkLst>
            <pc:docMk/>
            <pc:sldMk cId="1881598208" sldId="291"/>
            <ac:spMk id="33" creationId="{85DF0869-5CDF-415D-8170-E30606B06134}"/>
          </ac:spMkLst>
        </pc:spChg>
        <pc:spChg chg="add mod">
          <ac:chgData name="Lillian Spackman" userId="e1fce217-e024-4efb-9b8a-096a30415024" providerId="ADAL" clId="{7B89C059-0385-4CBF-9702-13C0266AF23F}" dt="2019-11-26T15:37:58.245" v="25032" actId="1035"/>
          <ac:spMkLst>
            <pc:docMk/>
            <pc:sldMk cId="1881598208" sldId="291"/>
            <ac:spMk id="34" creationId="{9A8CCBDC-AAFA-40C1-A5BD-29CDAE78B572}"/>
          </ac:spMkLst>
        </pc:spChg>
        <pc:spChg chg="add mod">
          <ac:chgData name="Lillian Spackman" userId="e1fce217-e024-4efb-9b8a-096a30415024" providerId="ADAL" clId="{7B89C059-0385-4CBF-9702-13C0266AF23F}" dt="2019-11-26T15:37:58.245" v="25032" actId="1035"/>
          <ac:spMkLst>
            <pc:docMk/>
            <pc:sldMk cId="1881598208" sldId="291"/>
            <ac:spMk id="35" creationId="{C03F3CEA-9E91-4EC0-8725-89C7D449B26F}"/>
          </ac:spMkLst>
        </pc:spChg>
        <pc:spChg chg="add mod">
          <ac:chgData name="Lillian Spackman" userId="e1fce217-e024-4efb-9b8a-096a30415024" providerId="ADAL" clId="{7B89C059-0385-4CBF-9702-13C0266AF23F}" dt="2019-11-26T15:37:58.245" v="25032" actId="1035"/>
          <ac:spMkLst>
            <pc:docMk/>
            <pc:sldMk cId="1881598208" sldId="291"/>
            <ac:spMk id="36" creationId="{2DBA0DBE-1147-488A-84EF-599604A02566}"/>
          </ac:spMkLst>
        </pc:spChg>
        <pc:spChg chg="add mod">
          <ac:chgData name="Lillian Spackman" userId="e1fce217-e024-4efb-9b8a-096a30415024" providerId="ADAL" clId="{7B89C059-0385-4CBF-9702-13C0266AF23F}" dt="2019-11-26T15:38:41.962" v="25052" actId="1076"/>
          <ac:spMkLst>
            <pc:docMk/>
            <pc:sldMk cId="1881598208" sldId="291"/>
            <ac:spMk id="47" creationId="{71C1D687-B5E4-473E-B744-F9246C514B39}"/>
          </ac:spMkLst>
        </pc:spChg>
        <pc:picChg chg="add mod ord">
          <ac:chgData name="Lillian Spackman" userId="e1fce217-e024-4efb-9b8a-096a30415024" providerId="ADAL" clId="{7B89C059-0385-4CBF-9702-13C0266AF23F}" dt="2019-12-02T22:32:23.782" v="35500" actId="14100"/>
          <ac:picMkLst>
            <pc:docMk/>
            <pc:sldMk cId="1881598208" sldId="291"/>
            <ac:picMk id="3" creationId="{FAAA2DBB-17DB-41FA-9131-133B6C4DBC60}"/>
          </ac:picMkLst>
        </pc:picChg>
        <pc:picChg chg="add del mod">
          <ac:chgData name="Lillian Spackman" userId="e1fce217-e024-4efb-9b8a-096a30415024" providerId="ADAL" clId="{7B89C059-0385-4CBF-9702-13C0266AF23F}" dt="2019-11-26T13:38:28.792" v="24579" actId="478"/>
          <ac:picMkLst>
            <pc:docMk/>
            <pc:sldMk cId="1881598208" sldId="291"/>
            <ac:picMk id="4" creationId="{4999EF3A-592D-4AF6-A7F1-5F7D2D96FB4D}"/>
          </ac:picMkLst>
        </pc:picChg>
        <pc:picChg chg="add mod">
          <ac:chgData name="Lillian Spackman" userId="e1fce217-e024-4efb-9b8a-096a30415024" providerId="ADAL" clId="{7B89C059-0385-4CBF-9702-13C0266AF23F}" dt="2019-11-25T13:06:41.783" v="21894" actId="1076"/>
          <ac:picMkLst>
            <pc:docMk/>
            <pc:sldMk cId="1881598208" sldId="291"/>
            <ac:picMk id="12" creationId="{E1A13EAD-D790-4BA4-81FA-FF9F4C017D04}"/>
          </ac:picMkLst>
        </pc:picChg>
        <pc:picChg chg="add del mod ord">
          <ac:chgData name="Lillian Spackman" userId="e1fce217-e024-4efb-9b8a-096a30415024" providerId="ADAL" clId="{7B89C059-0385-4CBF-9702-13C0266AF23F}" dt="2019-11-26T14:20:13.277" v="24889" actId="478"/>
          <ac:picMkLst>
            <pc:docMk/>
            <pc:sldMk cId="1881598208" sldId="291"/>
            <ac:picMk id="43" creationId="{AED0522A-3D27-42D1-81F5-F7EE2BCCEC91}"/>
          </ac:picMkLst>
        </pc:picChg>
        <pc:picChg chg="add del mod ord">
          <ac:chgData name="Lillian Spackman" userId="e1fce217-e024-4efb-9b8a-096a30415024" providerId="ADAL" clId="{7B89C059-0385-4CBF-9702-13C0266AF23F}" dt="2019-12-02T22:31:56.135" v="35492" actId="478"/>
          <ac:picMkLst>
            <pc:docMk/>
            <pc:sldMk cId="1881598208" sldId="291"/>
            <ac:picMk id="44" creationId="{A68538D7-A8C4-40E9-90F0-CB0893BAA2FD}"/>
          </ac:picMkLst>
        </pc:picChg>
        <pc:cxnChg chg="add mod">
          <ac:chgData name="Lillian Spackman" userId="e1fce217-e024-4efb-9b8a-096a30415024" providerId="ADAL" clId="{7B89C059-0385-4CBF-9702-13C0266AF23F}" dt="2019-11-26T15:38:06.967" v="25047" actId="1036"/>
          <ac:cxnSpMkLst>
            <pc:docMk/>
            <pc:sldMk cId="1881598208" sldId="291"/>
            <ac:cxnSpMk id="19" creationId="{49F671EC-481A-47F4-841B-4D245F187A2E}"/>
          </ac:cxnSpMkLst>
        </pc:cxnChg>
        <pc:cxnChg chg="add mod">
          <ac:chgData name="Lillian Spackman" userId="e1fce217-e024-4efb-9b8a-096a30415024" providerId="ADAL" clId="{7B89C059-0385-4CBF-9702-13C0266AF23F}" dt="2019-11-26T15:37:58.245" v="25032" actId="1035"/>
          <ac:cxnSpMkLst>
            <pc:docMk/>
            <pc:sldMk cId="1881598208" sldId="291"/>
            <ac:cxnSpMk id="24" creationId="{4F6668A6-CE15-4B3A-BD45-CBA92C1882CC}"/>
          </ac:cxnSpMkLst>
        </pc:cxnChg>
        <pc:cxnChg chg="add mod">
          <ac:chgData name="Lillian Spackman" userId="e1fce217-e024-4efb-9b8a-096a30415024" providerId="ADAL" clId="{7B89C059-0385-4CBF-9702-13C0266AF23F}" dt="2019-11-26T15:37:58.245" v="25032" actId="1035"/>
          <ac:cxnSpMkLst>
            <pc:docMk/>
            <pc:sldMk cId="1881598208" sldId="291"/>
            <ac:cxnSpMk id="27" creationId="{EA4ED4FE-00F0-477B-A1CF-070830A4045C}"/>
          </ac:cxnSpMkLst>
        </pc:cxnChg>
        <pc:cxnChg chg="add mod">
          <ac:chgData name="Lillian Spackman" userId="e1fce217-e024-4efb-9b8a-096a30415024" providerId="ADAL" clId="{7B89C059-0385-4CBF-9702-13C0266AF23F}" dt="2019-12-02T22:29:32.483" v="35490" actId="208"/>
          <ac:cxnSpMkLst>
            <pc:docMk/>
            <pc:sldMk cId="1881598208" sldId="291"/>
            <ac:cxnSpMk id="29" creationId="{00D0FC81-98E0-442E-A08E-3430163CA878}"/>
          </ac:cxnSpMkLst>
        </pc:cxnChg>
      </pc:sldChg>
      <pc:sldChg chg="addSp delSp modSp">
        <pc:chgData name="Lillian Spackman" userId="e1fce217-e024-4efb-9b8a-096a30415024" providerId="ADAL" clId="{7B89C059-0385-4CBF-9702-13C0266AF23F}" dt="2019-11-27T14:17:19.226" v="25837" actId="20577"/>
        <pc:sldMkLst>
          <pc:docMk/>
          <pc:sldMk cId="1726962834" sldId="292"/>
        </pc:sldMkLst>
        <pc:spChg chg="mod">
          <ac:chgData name="Lillian Spackman" userId="e1fce217-e024-4efb-9b8a-096a30415024" providerId="ADAL" clId="{7B89C059-0385-4CBF-9702-13C0266AF23F}" dt="2019-11-25T17:42:14.326" v="21932" actId="20577"/>
          <ac:spMkLst>
            <pc:docMk/>
            <pc:sldMk cId="1726962834" sldId="292"/>
            <ac:spMk id="2" creationId="{EF36B8F7-F599-4257-8BD5-65045C69A6BE}"/>
          </ac:spMkLst>
        </pc:spChg>
        <pc:spChg chg="del">
          <ac:chgData name="Lillian Spackman" userId="e1fce217-e024-4efb-9b8a-096a30415024" providerId="ADAL" clId="{7B89C059-0385-4CBF-9702-13C0266AF23F}" dt="2019-11-25T17:43:29.921" v="21933"/>
          <ac:spMkLst>
            <pc:docMk/>
            <pc:sldMk cId="1726962834" sldId="292"/>
            <ac:spMk id="4" creationId="{8B35CBCB-A7A2-4DE2-8BE5-707162BB6BEE}"/>
          </ac:spMkLst>
        </pc:spChg>
        <pc:spChg chg="add del mod">
          <ac:chgData name="Lillian Spackman" userId="e1fce217-e024-4efb-9b8a-096a30415024" providerId="ADAL" clId="{7B89C059-0385-4CBF-9702-13C0266AF23F}" dt="2019-11-25T17:50:21.473" v="22025" actId="478"/>
          <ac:spMkLst>
            <pc:docMk/>
            <pc:sldMk cId="1726962834" sldId="292"/>
            <ac:spMk id="5" creationId="{60B2666B-1A0F-476A-8ED1-4AB2DA2E7D76}"/>
          </ac:spMkLst>
        </pc:spChg>
        <pc:spChg chg="add mod">
          <ac:chgData name="Lillian Spackman" userId="e1fce217-e024-4efb-9b8a-096a30415024" providerId="ADAL" clId="{7B89C059-0385-4CBF-9702-13C0266AF23F}" dt="2019-11-27T14:17:19.226" v="25837" actId="20577"/>
          <ac:spMkLst>
            <pc:docMk/>
            <pc:sldMk cId="1726962834" sldId="292"/>
            <ac:spMk id="9" creationId="{67343053-01AF-4811-8B83-7C1E815A9067}"/>
          </ac:spMkLst>
        </pc:spChg>
        <pc:picChg chg="mod">
          <ac:chgData name="Lillian Spackman" userId="e1fce217-e024-4efb-9b8a-096a30415024" providerId="ADAL" clId="{7B89C059-0385-4CBF-9702-13C0266AF23F}" dt="2019-11-25T17:59:14.230" v="22215" actId="14100"/>
          <ac:picMkLst>
            <pc:docMk/>
            <pc:sldMk cId="1726962834" sldId="292"/>
            <ac:picMk id="3" creationId="{1EA25387-9A1F-4F11-88B9-6D2E2274BC6B}"/>
          </ac:picMkLst>
        </pc:picChg>
      </pc:sldChg>
      <pc:sldChg chg="addSp delSp">
        <pc:chgData name="Lillian Spackman" userId="e1fce217-e024-4efb-9b8a-096a30415024" providerId="ADAL" clId="{7B89C059-0385-4CBF-9702-13C0266AF23F}" dt="2019-11-25T17:49:31.894" v="22011" actId="478"/>
        <pc:sldMkLst>
          <pc:docMk/>
          <pc:sldMk cId="2671538000" sldId="297"/>
        </pc:sldMkLst>
        <pc:spChg chg="del">
          <ac:chgData name="Lillian Spackman" userId="e1fce217-e024-4efb-9b8a-096a30415024" providerId="ADAL" clId="{7B89C059-0385-4CBF-9702-13C0266AF23F}" dt="2019-11-25T17:43:29.921" v="21933"/>
          <ac:spMkLst>
            <pc:docMk/>
            <pc:sldMk cId="2671538000" sldId="297"/>
            <ac:spMk id="11" creationId="{4B9052C5-49F2-4075-829C-A4FBBB70BDBC}"/>
          </ac:spMkLst>
        </pc:spChg>
        <pc:spChg chg="add del">
          <ac:chgData name="Lillian Spackman" userId="e1fce217-e024-4efb-9b8a-096a30415024" providerId="ADAL" clId="{7B89C059-0385-4CBF-9702-13C0266AF23F}" dt="2019-11-25T17:49:31.894" v="22011" actId="478"/>
          <ac:spMkLst>
            <pc:docMk/>
            <pc:sldMk cId="2671538000" sldId="297"/>
            <ac:spMk id="12" creationId="{C950B66B-264F-472C-8011-5D177FD19063}"/>
          </ac:spMkLst>
        </pc:spChg>
        <pc:spChg chg="add">
          <ac:chgData name="Lillian Spackman" userId="e1fce217-e024-4efb-9b8a-096a30415024" providerId="ADAL" clId="{7B89C059-0385-4CBF-9702-13C0266AF23F}" dt="2019-11-25T17:49:29.403" v="22010"/>
          <ac:spMkLst>
            <pc:docMk/>
            <pc:sldMk cId="2671538000" sldId="297"/>
            <ac:spMk id="13" creationId="{8EFF526D-88DD-4B6C-B9BC-0A706CABB8D0}"/>
          </ac:spMkLst>
        </pc:spChg>
      </pc:sldChg>
      <pc:sldChg chg="addSp delSp modSp add ord delAnim modAnim modNotesTx">
        <pc:chgData name="Lillian Spackman" userId="e1fce217-e024-4efb-9b8a-096a30415024" providerId="ADAL" clId="{7B89C059-0385-4CBF-9702-13C0266AF23F}" dt="2019-12-02T19:24:32.441" v="35306" actId="208"/>
        <pc:sldMkLst>
          <pc:docMk/>
          <pc:sldMk cId="3160043697" sldId="306"/>
        </pc:sldMkLst>
        <pc:spChg chg="mod">
          <ac:chgData name="Lillian Spackman" userId="e1fce217-e024-4efb-9b8a-096a30415024" providerId="ADAL" clId="{7B89C059-0385-4CBF-9702-13C0266AF23F}" dt="2019-11-30T00:00:30.450" v="30527" actId="1076"/>
          <ac:spMkLst>
            <pc:docMk/>
            <pc:sldMk cId="3160043697" sldId="306"/>
            <ac:spMk id="2" creationId="{ACD24282-B2F2-42E8-AF4F-2712BC45103B}"/>
          </ac:spMkLst>
        </pc:spChg>
        <pc:spChg chg="add mod">
          <ac:chgData name="Lillian Spackman" userId="e1fce217-e024-4efb-9b8a-096a30415024" providerId="ADAL" clId="{7B89C059-0385-4CBF-9702-13C0266AF23F}" dt="2019-12-02T19:24:32.441" v="35306" actId="208"/>
          <ac:spMkLst>
            <pc:docMk/>
            <pc:sldMk cId="3160043697" sldId="306"/>
            <ac:spMk id="3" creationId="{29B9DE32-FB91-4264-9FE6-1797D76F9183}"/>
          </ac:spMkLst>
        </pc:spChg>
        <pc:spChg chg="del">
          <ac:chgData name="Lillian Spackman" userId="e1fce217-e024-4efb-9b8a-096a30415024" providerId="ADAL" clId="{7B89C059-0385-4CBF-9702-13C0266AF23F}" dt="2019-11-26T16:50:32.457" v="25103" actId="478"/>
          <ac:spMkLst>
            <pc:docMk/>
            <pc:sldMk cId="3160043697" sldId="306"/>
            <ac:spMk id="3" creationId="{9952FF99-0A3D-43FA-BE3E-9C82A96093BE}"/>
          </ac:spMkLst>
        </pc:spChg>
        <pc:spChg chg="add mod">
          <ac:chgData name="Lillian Spackman" userId="e1fce217-e024-4efb-9b8a-096a30415024" providerId="ADAL" clId="{7B89C059-0385-4CBF-9702-13C0266AF23F}" dt="2019-11-30T18:08:41.102" v="35041" actId="1035"/>
          <ac:spMkLst>
            <pc:docMk/>
            <pc:sldMk cId="3160043697" sldId="306"/>
            <ac:spMk id="6" creationId="{DEB78E25-ADB7-4F9E-B779-13D47F3012B7}"/>
          </ac:spMkLst>
        </pc:spChg>
        <pc:spChg chg="add mod">
          <ac:chgData name="Lillian Spackman" userId="e1fce217-e024-4efb-9b8a-096a30415024" providerId="ADAL" clId="{7B89C059-0385-4CBF-9702-13C0266AF23F}" dt="2019-11-30T00:25:47.207" v="32069" actId="1076"/>
          <ac:spMkLst>
            <pc:docMk/>
            <pc:sldMk cId="3160043697" sldId="306"/>
            <ac:spMk id="7" creationId="{F5ACF7C4-5643-4F6C-84E8-E7328987B34E}"/>
          </ac:spMkLst>
        </pc:spChg>
        <pc:spChg chg="add mod ord">
          <ac:chgData name="Lillian Spackman" userId="e1fce217-e024-4efb-9b8a-096a30415024" providerId="ADAL" clId="{7B89C059-0385-4CBF-9702-13C0266AF23F}" dt="2019-11-30T00:25:59.383" v="32072" actId="1076"/>
          <ac:spMkLst>
            <pc:docMk/>
            <pc:sldMk cId="3160043697" sldId="306"/>
            <ac:spMk id="8" creationId="{5F90E7EB-8AA5-4A31-AE69-3AA51B9C1DCF}"/>
          </ac:spMkLst>
        </pc:spChg>
        <pc:spChg chg="add mod ord">
          <ac:chgData name="Lillian Spackman" userId="e1fce217-e024-4efb-9b8a-096a30415024" providerId="ADAL" clId="{7B89C059-0385-4CBF-9702-13C0266AF23F}" dt="2019-11-30T18:09:24.539" v="35049" actId="1076"/>
          <ac:spMkLst>
            <pc:docMk/>
            <pc:sldMk cId="3160043697" sldId="306"/>
            <ac:spMk id="9" creationId="{48F46736-8706-4A34-A9E4-B0D382D3C4F9}"/>
          </ac:spMkLst>
        </pc:spChg>
        <pc:spChg chg="add mod">
          <ac:chgData name="Lillian Spackman" userId="e1fce217-e024-4efb-9b8a-096a30415024" providerId="ADAL" clId="{7B89C059-0385-4CBF-9702-13C0266AF23F}" dt="2019-11-29T23:55:00.340" v="30474" actId="1076"/>
          <ac:spMkLst>
            <pc:docMk/>
            <pc:sldMk cId="3160043697" sldId="306"/>
            <ac:spMk id="12" creationId="{49C5368A-FCC1-4069-B652-C0707E1512C4}"/>
          </ac:spMkLst>
        </pc:spChg>
        <pc:spChg chg="add del mod">
          <ac:chgData name="Lillian Spackman" userId="e1fce217-e024-4efb-9b8a-096a30415024" providerId="ADAL" clId="{7B89C059-0385-4CBF-9702-13C0266AF23F}" dt="2019-11-29T23:58:13.237" v="30517" actId="478"/>
          <ac:spMkLst>
            <pc:docMk/>
            <pc:sldMk cId="3160043697" sldId="306"/>
            <ac:spMk id="13" creationId="{7C97E664-F7F0-4C72-BC55-F668CC573D87}"/>
          </ac:spMkLst>
        </pc:spChg>
        <pc:spChg chg="add del mod">
          <ac:chgData name="Lillian Spackman" userId="e1fce217-e024-4efb-9b8a-096a30415024" providerId="ADAL" clId="{7B89C059-0385-4CBF-9702-13C0266AF23F}" dt="2019-11-29T23:58:10.544" v="30516" actId="478"/>
          <ac:spMkLst>
            <pc:docMk/>
            <pc:sldMk cId="3160043697" sldId="306"/>
            <ac:spMk id="14" creationId="{41D9ABA3-8D2B-4A74-816E-68B73D0A77FB}"/>
          </ac:spMkLst>
        </pc:spChg>
        <pc:spChg chg="add mod">
          <ac:chgData name="Lillian Spackman" userId="e1fce217-e024-4efb-9b8a-096a30415024" providerId="ADAL" clId="{7B89C059-0385-4CBF-9702-13C0266AF23F}" dt="2019-11-29T23:55:56.058" v="30494" actId="14100"/>
          <ac:spMkLst>
            <pc:docMk/>
            <pc:sldMk cId="3160043697" sldId="306"/>
            <ac:spMk id="15" creationId="{B0C15BAF-AAA7-4299-A2E0-82A0DAFBB6A8}"/>
          </ac:spMkLst>
        </pc:spChg>
        <pc:spChg chg="add mod">
          <ac:chgData name="Lillian Spackman" userId="e1fce217-e024-4efb-9b8a-096a30415024" providerId="ADAL" clId="{7B89C059-0385-4CBF-9702-13C0266AF23F}" dt="2019-11-30T00:23:45.424" v="32050" actId="1076"/>
          <ac:spMkLst>
            <pc:docMk/>
            <pc:sldMk cId="3160043697" sldId="306"/>
            <ac:spMk id="28" creationId="{AE8A2736-1814-4F33-B3D8-93D2DA0781DA}"/>
          </ac:spMkLst>
        </pc:spChg>
        <pc:spChg chg="add mod">
          <ac:chgData name="Lillian Spackman" userId="e1fce217-e024-4efb-9b8a-096a30415024" providerId="ADAL" clId="{7B89C059-0385-4CBF-9702-13C0266AF23F}" dt="2019-11-30T00:23:49.583" v="32051" actId="1076"/>
          <ac:spMkLst>
            <pc:docMk/>
            <pc:sldMk cId="3160043697" sldId="306"/>
            <ac:spMk id="29" creationId="{A4ABFC1D-F54D-4410-A6BF-BA8E69BFDC82}"/>
          </ac:spMkLst>
        </pc:spChg>
        <pc:spChg chg="add mod">
          <ac:chgData name="Lillian Spackman" userId="e1fce217-e024-4efb-9b8a-096a30415024" providerId="ADAL" clId="{7B89C059-0385-4CBF-9702-13C0266AF23F}" dt="2019-11-30T00:23:29.211" v="32048" actId="1037"/>
          <ac:spMkLst>
            <pc:docMk/>
            <pc:sldMk cId="3160043697" sldId="306"/>
            <ac:spMk id="30" creationId="{7BFCCE3C-A640-4CED-98CA-D5E4A32F64C9}"/>
          </ac:spMkLst>
        </pc:spChg>
        <pc:spChg chg="add mod">
          <ac:chgData name="Lillian Spackman" userId="e1fce217-e024-4efb-9b8a-096a30415024" providerId="ADAL" clId="{7B89C059-0385-4CBF-9702-13C0266AF23F}" dt="2019-11-30T00:23:36.597" v="32049" actId="1076"/>
          <ac:spMkLst>
            <pc:docMk/>
            <pc:sldMk cId="3160043697" sldId="306"/>
            <ac:spMk id="31" creationId="{F6955333-CE2F-46C2-8B36-7C3BE8A81F3E}"/>
          </ac:spMkLst>
        </pc:spChg>
        <pc:spChg chg="add mod">
          <ac:chgData name="Lillian Spackman" userId="e1fce217-e024-4efb-9b8a-096a30415024" providerId="ADAL" clId="{7B89C059-0385-4CBF-9702-13C0266AF23F}" dt="2019-11-30T00:25:11.556" v="32064" actId="14100"/>
          <ac:spMkLst>
            <pc:docMk/>
            <pc:sldMk cId="3160043697" sldId="306"/>
            <ac:spMk id="32" creationId="{3F5A5704-2143-4445-94D7-3CFFE2771788}"/>
          </ac:spMkLst>
        </pc:spChg>
        <pc:spChg chg="add mod">
          <ac:chgData name="Lillian Spackman" userId="e1fce217-e024-4efb-9b8a-096a30415024" providerId="ADAL" clId="{7B89C059-0385-4CBF-9702-13C0266AF23F}" dt="2019-11-30T00:27:04.237" v="32080" actId="14100"/>
          <ac:spMkLst>
            <pc:docMk/>
            <pc:sldMk cId="3160043697" sldId="306"/>
            <ac:spMk id="33" creationId="{62830FC8-4B52-49E3-B5DB-87CC21AFA8A3}"/>
          </ac:spMkLst>
        </pc:spChg>
        <pc:picChg chg="add del mod">
          <ac:chgData name="Lillian Spackman" userId="e1fce217-e024-4efb-9b8a-096a30415024" providerId="ADAL" clId="{7B89C059-0385-4CBF-9702-13C0266AF23F}" dt="2019-11-29T22:36:19.058" v="26008" actId="478"/>
          <ac:picMkLst>
            <pc:docMk/>
            <pc:sldMk cId="3160043697" sldId="306"/>
            <ac:picMk id="3" creationId="{0CA6A9D0-BA04-473F-9783-87C7B4E21E33}"/>
          </ac:picMkLst>
        </pc:picChg>
        <pc:picChg chg="add mod modCrop">
          <ac:chgData name="Lillian Spackman" userId="e1fce217-e024-4efb-9b8a-096a30415024" providerId="ADAL" clId="{7B89C059-0385-4CBF-9702-13C0266AF23F}" dt="2019-11-30T00:23:23.593" v="32027" actId="1076"/>
          <ac:picMkLst>
            <pc:docMk/>
            <pc:sldMk cId="3160043697" sldId="306"/>
            <ac:picMk id="4" creationId="{74EC09E3-6B16-4CF9-9238-6E67B4038490}"/>
          </ac:picMkLst>
        </pc:picChg>
        <pc:picChg chg="add del mod ord modCrop">
          <ac:chgData name="Lillian Spackman" userId="e1fce217-e024-4efb-9b8a-096a30415024" providerId="ADAL" clId="{7B89C059-0385-4CBF-9702-13C0266AF23F}" dt="2019-11-30T00:24:47.767" v="32060" actId="1076"/>
          <ac:picMkLst>
            <pc:docMk/>
            <pc:sldMk cId="3160043697" sldId="306"/>
            <ac:picMk id="5" creationId="{3F2462F0-EBA2-408D-8571-23C4CA6F37FF}"/>
          </ac:picMkLst>
        </pc:picChg>
        <pc:picChg chg="add del mod">
          <ac:chgData name="Lillian Spackman" userId="e1fce217-e024-4efb-9b8a-096a30415024" providerId="ADAL" clId="{7B89C059-0385-4CBF-9702-13C0266AF23F}" dt="2019-11-29T22:44:34.509" v="26060" actId="478"/>
          <ac:picMkLst>
            <pc:docMk/>
            <pc:sldMk cId="3160043697" sldId="306"/>
            <ac:picMk id="10" creationId="{6EA7DBAC-5883-4B77-A8E4-12F301C0C205}"/>
          </ac:picMkLst>
        </pc:picChg>
        <pc:picChg chg="add mod">
          <ac:chgData name="Lillian Spackman" userId="e1fce217-e024-4efb-9b8a-096a30415024" providerId="ADAL" clId="{7B89C059-0385-4CBF-9702-13C0266AF23F}" dt="2019-11-29T22:45:19.858" v="26066" actId="1076"/>
          <ac:picMkLst>
            <pc:docMk/>
            <pc:sldMk cId="3160043697" sldId="306"/>
            <ac:picMk id="11" creationId="{7B34D8AB-01B8-46E1-BE7B-9472B5D4AE26}"/>
          </ac:picMkLst>
        </pc:picChg>
        <pc:cxnChg chg="add mod">
          <ac:chgData name="Lillian Spackman" userId="e1fce217-e024-4efb-9b8a-096a30415024" providerId="ADAL" clId="{7B89C059-0385-4CBF-9702-13C0266AF23F}" dt="2019-11-30T00:22:45.208" v="32010" actId="208"/>
          <ac:cxnSpMkLst>
            <pc:docMk/>
            <pc:sldMk cId="3160043697" sldId="306"/>
            <ac:cxnSpMk id="17" creationId="{EF80A6CB-A46A-4E5D-B958-628C192C8A42}"/>
          </ac:cxnSpMkLst>
        </pc:cxnChg>
        <pc:cxnChg chg="add mod">
          <ac:chgData name="Lillian Spackman" userId="e1fce217-e024-4efb-9b8a-096a30415024" providerId="ADAL" clId="{7B89C059-0385-4CBF-9702-13C0266AF23F}" dt="2019-11-30T00:22:45.208" v="32010" actId="208"/>
          <ac:cxnSpMkLst>
            <pc:docMk/>
            <pc:sldMk cId="3160043697" sldId="306"/>
            <ac:cxnSpMk id="20" creationId="{8D205178-DA64-4F1E-94D0-DABD6D9E2338}"/>
          </ac:cxnSpMkLst>
        </pc:cxnChg>
        <pc:cxnChg chg="add del">
          <ac:chgData name="Lillian Spackman" userId="e1fce217-e024-4efb-9b8a-096a30415024" providerId="ADAL" clId="{7B89C059-0385-4CBF-9702-13C0266AF23F}" dt="2019-11-30T00:16:19.379" v="31660" actId="478"/>
          <ac:cxnSpMkLst>
            <pc:docMk/>
            <pc:sldMk cId="3160043697" sldId="306"/>
            <ac:cxnSpMk id="21" creationId="{E2BCE901-3396-47E4-B0DD-FFDE2FED799C}"/>
          </ac:cxnSpMkLst>
        </pc:cxnChg>
        <pc:cxnChg chg="add mod">
          <ac:chgData name="Lillian Spackman" userId="e1fce217-e024-4efb-9b8a-096a30415024" providerId="ADAL" clId="{7B89C059-0385-4CBF-9702-13C0266AF23F}" dt="2019-11-30T00:17:04.915" v="31668" actId="1076"/>
          <ac:cxnSpMkLst>
            <pc:docMk/>
            <pc:sldMk cId="3160043697" sldId="306"/>
            <ac:cxnSpMk id="22" creationId="{54F0F073-BBA5-4608-A645-CE8C4899BD5B}"/>
          </ac:cxnSpMkLst>
        </pc:cxnChg>
        <pc:cxnChg chg="add mod">
          <ac:chgData name="Lillian Spackman" userId="e1fce217-e024-4efb-9b8a-096a30415024" providerId="ADAL" clId="{7B89C059-0385-4CBF-9702-13C0266AF23F}" dt="2019-11-30T00:22:45.208" v="32010" actId="208"/>
          <ac:cxnSpMkLst>
            <pc:docMk/>
            <pc:sldMk cId="3160043697" sldId="306"/>
            <ac:cxnSpMk id="23" creationId="{2E89803B-8553-4D50-BA18-FEB4CB94AB74}"/>
          </ac:cxnSpMkLst>
        </pc:cxnChg>
        <pc:cxnChg chg="add mod">
          <ac:chgData name="Lillian Spackman" userId="e1fce217-e024-4efb-9b8a-096a30415024" providerId="ADAL" clId="{7B89C059-0385-4CBF-9702-13C0266AF23F}" dt="2019-11-30T00:22:45.208" v="32010" actId="208"/>
          <ac:cxnSpMkLst>
            <pc:docMk/>
            <pc:sldMk cId="3160043697" sldId="306"/>
            <ac:cxnSpMk id="24" creationId="{D01919D8-3BAD-4A91-A55A-59D30D068704}"/>
          </ac:cxnSpMkLst>
        </pc:cxnChg>
        <pc:cxnChg chg="add mod">
          <ac:chgData name="Lillian Spackman" userId="e1fce217-e024-4efb-9b8a-096a30415024" providerId="ADAL" clId="{7B89C059-0385-4CBF-9702-13C0266AF23F}" dt="2019-11-30T00:22:27.505" v="32009" actId="1582"/>
          <ac:cxnSpMkLst>
            <pc:docMk/>
            <pc:sldMk cId="3160043697" sldId="306"/>
            <ac:cxnSpMk id="26" creationId="{84323778-AED5-40F8-BC35-5204531106C9}"/>
          </ac:cxnSpMkLst>
        </pc:cxnChg>
      </pc:sldChg>
      <pc:sldChg chg="modSp add">
        <pc:chgData name="Lillian Spackman" userId="e1fce217-e024-4efb-9b8a-096a30415024" providerId="ADAL" clId="{7B89C059-0385-4CBF-9702-13C0266AF23F}" dt="2019-12-02T22:38:00.254" v="35698" actId="20577"/>
        <pc:sldMkLst>
          <pc:docMk/>
          <pc:sldMk cId="4047241828" sldId="310"/>
        </pc:sldMkLst>
        <pc:spChg chg="mod">
          <ac:chgData name="Lillian Spackman" userId="e1fce217-e024-4efb-9b8a-096a30415024" providerId="ADAL" clId="{7B89C059-0385-4CBF-9702-13C0266AF23F}" dt="2019-11-26T21:13:39.182" v="25457" actId="20577"/>
          <ac:spMkLst>
            <pc:docMk/>
            <pc:sldMk cId="4047241828" sldId="310"/>
            <ac:spMk id="2" creationId="{E6672DF1-2474-4FE6-A228-103738370FE9}"/>
          </ac:spMkLst>
        </pc:spChg>
        <pc:spChg chg="mod">
          <ac:chgData name="Lillian Spackman" userId="e1fce217-e024-4efb-9b8a-096a30415024" providerId="ADAL" clId="{7B89C059-0385-4CBF-9702-13C0266AF23F}" dt="2019-12-02T22:38:00.254" v="35698" actId="20577"/>
          <ac:spMkLst>
            <pc:docMk/>
            <pc:sldMk cId="4047241828" sldId="310"/>
            <ac:spMk id="3" creationId="{4D5FC02E-792C-4660-BB19-3A6EF9512D08}"/>
          </ac:spMkLst>
        </pc:spChg>
      </pc:sldChg>
      <pc:sldChg chg="modSp modNotesTx">
        <pc:chgData name="Lillian Spackman" userId="e1fce217-e024-4efb-9b8a-096a30415024" providerId="ADAL" clId="{7B89C059-0385-4CBF-9702-13C0266AF23F}" dt="2019-12-04T00:04:35.360" v="35751" actId="5793"/>
        <pc:sldMkLst>
          <pc:docMk/>
          <pc:sldMk cId="1941334745" sldId="319"/>
        </pc:sldMkLst>
        <pc:spChg chg="mod">
          <ac:chgData name="Lillian Spackman" userId="e1fce217-e024-4efb-9b8a-096a30415024" providerId="ADAL" clId="{7B89C059-0385-4CBF-9702-13C0266AF23F}" dt="2019-12-02T22:16:12.290" v="35394" actId="20577"/>
          <ac:spMkLst>
            <pc:docMk/>
            <pc:sldMk cId="1941334745" sldId="319"/>
            <ac:spMk id="24" creationId="{1D0F0884-D455-4B65-80F6-5F806A433569}"/>
          </ac:spMkLst>
        </pc:spChg>
      </pc:sldChg>
    </pc:docChg>
  </pc:docChgLst>
  <pc:docChgLst>
    <pc:chgData name="Ivy Chipinda" userId="S::imc4@calvin.edu::5f5059d2-fa48-4808-a48d-9dabace8d994" providerId="AD" clId="Web-{C9476984-9B29-4BEE-A533-D982FF7BF51A}"/>
    <pc:docChg chg="modSld">
      <pc:chgData name="Ivy Chipinda" userId="S::imc4@calvin.edu::5f5059d2-fa48-4808-a48d-9dabace8d994" providerId="AD" clId="Web-{C9476984-9B29-4BEE-A533-D982FF7BF51A}" dt="2019-11-18T20:24:34.272" v="3" actId="20577"/>
      <pc:docMkLst>
        <pc:docMk/>
      </pc:docMkLst>
    </pc:docChg>
  </pc:docChgLst>
  <pc:docChgLst>
    <pc:chgData name="Andrew Zerull" userId="S::atz3@calvin.edu::4e76d993-7918-440c-ad29-37531aeb0658" providerId="AD" clId="Web-{8B182C41-2213-43E7-AB1F-0001E128AB8C}"/>
    <pc:docChg chg="modSld">
      <pc:chgData name="Andrew Zerull" userId="S::atz3@calvin.edu::4e76d993-7918-440c-ad29-37531aeb0658" providerId="AD" clId="Web-{8B182C41-2213-43E7-AB1F-0001E128AB8C}" dt="2019-12-03T16:01:47.454" v="6"/>
      <pc:docMkLst>
        <pc:docMk/>
      </pc:docMkLst>
      <pc:sldChg chg="modSp modNotes">
        <pc:chgData name="Andrew Zerull" userId="S::atz3@calvin.edu::4e76d993-7918-440c-ad29-37531aeb0658" providerId="AD" clId="Web-{8B182C41-2213-43E7-AB1F-0001E128AB8C}" dt="2019-12-03T16:01:47.454" v="6"/>
        <pc:sldMkLst>
          <pc:docMk/>
          <pc:sldMk cId="4047241828" sldId="310"/>
        </pc:sldMkLst>
        <pc:spChg chg="mod">
          <ac:chgData name="Andrew Zerull" userId="S::atz3@calvin.edu::4e76d993-7918-440c-ad29-37531aeb0658" providerId="AD" clId="Web-{8B182C41-2213-43E7-AB1F-0001E128AB8C}" dt="2019-12-03T16:01:35.938" v="4" actId="20577"/>
          <ac:spMkLst>
            <pc:docMk/>
            <pc:sldMk cId="4047241828" sldId="310"/>
            <ac:spMk id="3" creationId="{4D5FC02E-792C-4660-BB19-3A6EF9512D08}"/>
          </ac:spMkLst>
        </pc:spChg>
      </pc:sldChg>
    </pc:docChg>
  </pc:docChgLst>
  <pc:docChgLst>
    <pc:chgData name="Marcus Gelder" userId="6942c13b-ce16-4569-a2a5-cb5f867b91aa" providerId="ADAL" clId="{0041247E-46D4-472C-B7FA-658540388503}"/>
    <pc:docChg chg="undo custSel modSld">
      <pc:chgData name="Marcus Gelder" userId="6942c13b-ce16-4569-a2a5-cb5f867b91aa" providerId="ADAL" clId="{0041247E-46D4-472C-B7FA-658540388503}" dt="2019-12-02T17:19:35.978" v="4212" actId="20577"/>
      <pc:docMkLst>
        <pc:docMk/>
      </pc:docMkLst>
      <pc:sldChg chg="modNotesTx">
        <pc:chgData name="Marcus Gelder" userId="6942c13b-ce16-4569-a2a5-cb5f867b91aa" providerId="ADAL" clId="{0041247E-46D4-472C-B7FA-658540388503}" dt="2019-12-02T16:45:31.263" v="2022" actId="313"/>
        <pc:sldMkLst>
          <pc:docMk/>
          <pc:sldMk cId="2777138561" sldId="269"/>
        </pc:sldMkLst>
      </pc:sldChg>
      <pc:sldChg chg="modNotesTx">
        <pc:chgData name="Marcus Gelder" userId="6942c13b-ce16-4569-a2a5-cb5f867b91aa" providerId="ADAL" clId="{0041247E-46D4-472C-B7FA-658540388503}" dt="2019-12-02T16:49:17.060" v="2517" actId="313"/>
        <pc:sldMkLst>
          <pc:docMk/>
          <pc:sldMk cId="1670272459" sldId="275"/>
        </pc:sldMkLst>
      </pc:sldChg>
      <pc:sldChg chg="modNotesTx">
        <pc:chgData name="Marcus Gelder" userId="6942c13b-ce16-4569-a2a5-cb5f867b91aa" providerId="ADAL" clId="{0041247E-46D4-472C-B7FA-658540388503}" dt="2019-12-02T16:49:30.146" v="2519" actId="12"/>
        <pc:sldMkLst>
          <pc:docMk/>
          <pc:sldMk cId="4151571382" sldId="277"/>
        </pc:sldMkLst>
      </pc:sldChg>
      <pc:sldChg chg="modNotesTx">
        <pc:chgData name="Marcus Gelder" userId="6942c13b-ce16-4569-a2a5-cb5f867b91aa" providerId="ADAL" clId="{0041247E-46D4-472C-B7FA-658540388503}" dt="2019-12-02T16:52:52.474" v="2760" actId="20577"/>
        <pc:sldMkLst>
          <pc:docMk/>
          <pc:sldMk cId="2405316380" sldId="278"/>
        </pc:sldMkLst>
      </pc:sldChg>
      <pc:sldChg chg="modNotesTx">
        <pc:chgData name="Marcus Gelder" userId="6942c13b-ce16-4569-a2a5-cb5f867b91aa" providerId="ADAL" clId="{0041247E-46D4-472C-B7FA-658540388503}" dt="2019-12-02T16:54:02.363" v="2768" actId="20577"/>
        <pc:sldMkLst>
          <pc:docMk/>
          <pc:sldMk cId="2769955365" sldId="279"/>
        </pc:sldMkLst>
      </pc:sldChg>
      <pc:sldChg chg="modNotesTx">
        <pc:chgData name="Marcus Gelder" userId="6942c13b-ce16-4569-a2a5-cb5f867b91aa" providerId="ADAL" clId="{0041247E-46D4-472C-B7FA-658540388503}" dt="2019-12-02T17:04:16.260" v="3085" actId="20577"/>
        <pc:sldMkLst>
          <pc:docMk/>
          <pc:sldMk cId="1956113606" sldId="280"/>
        </pc:sldMkLst>
      </pc:sldChg>
      <pc:sldChg chg="modNotesTx">
        <pc:chgData name="Marcus Gelder" userId="6942c13b-ce16-4569-a2a5-cb5f867b91aa" providerId="ADAL" clId="{0041247E-46D4-472C-B7FA-658540388503}" dt="2019-12-02T17:19:35.978" v="4212" actId="20577"/>
        <pc:sldMkLst>
          <pc:docMk/>
          <pc:sldMk cId="2774834833" sldId="281"/>
        </pc:sldMkLst>
      </pc:sldChg>
      <pc:sldChg chg="modNotesTx">
        <pc:chgData name="Marcus Gelder" userId="6942c13b-ce16-4569-a2a5-cb5f867b91aa" providerId="ADAL" clId="{0041247E-46D4-472C-B7FA-658540388503}" dt="2019-12-02T16:57:43.966" v="2958" actId="20577"/>
        <pc:sldMkLst>
          <pc:docMk/>
          <pc:sldMk cId="3517113359" sldId="282"/>
        </pc:sldMkLst>
      </pc:sldChg>
      <pc:sldChg chg="modNotesTx">
        <pc:chgData name="Marcus Gelder" userId="6942c13b-ce16-4569-a2a5-cb5f867b91aa" providerId="ADAL" clId="{0041247E-46D4-472C-B7FA-658540388503}" dt="2019-12-02T16:47:15.523" v="2283" actId="12"/>
        <pc:sldMkLst>
          <pc:docMk/>
          <pc:sldMk cId="1647519993" sldId="283"/>
        </pc:sldMkLst>
      </pc:sldChg>
      <pc:sldChg chg="modNotesTx">
        <pc:chgData name="Marcus Gelder" userId="6942c13b-ce16-4569-a2a5-cb5f867b91aa" providerId="ADAL" clId="{0041247E-46D4-472C-B7FA-658540388503}" dt="2019-12-02T17:02:59.647" v="3081" actId="20577"/>
        <pc:sldMkLst>
          <pc:docMk/>
          <pc:sldMk cId="3868567773" sldId="290"/>
        </pc:sldMkLst>
      </pc:sldChg>
      <pc:sldChg chg="modNotesTx">
        <pc:chgData name="Marcus Gelder" userId="6942c13b-ce16-4569-a2a5-cb5f867b91aa" providerId="ADAL" clId="{0041247E-46D4-472C-B7FA-658540388503}" dt="2019-12-02T16:42:03.291" v="1777" actId="20577"/>
        <pc:sldMkLst>
          <pc:docMk/>
          <pc:sldMk cId="1881598208" sldId="291"/>
        </pc:sldMkLst>
      </pc:sldChg>
      <pc:sldChg chg="modNotesTx">
        <pc:chgData name="Marcus Gelder" userId="6942c13b-ce16-4569-a2a5-cb5f867b91aa" providerId="ADAL" clId="{0041247E-46D4-472C-B7FA-658540388503}" dt="2019-12-02T16:59:39.119" v="3066" actId="20577"/>
        <pc:sldMkLst>
          <pc:docMk/>
          <pc:sldMk cId="3160043697" sldId="306"/>
        </pc:sldMkLst>
      </pc:sldChg>
      <pc:sldChg chg="modNotesTx">
        <pc:chgData name="Marcus Gelder" userId="6942c13b-ce16-4569-a2a5-cb5f867b91aa" providerId="ADAL" clId="{0041247E-46D4-472C-B7FA-658540388503}" dt="2019-12-02T17:07:35.590" v="3232" actId="313"/>
        <pc:sldMkLst>
          <pc:docMk/>
          <pc:sldMk cId="4047241828" sldId="310"/>
        </pc:sldMkLst>
      </pc:sldChg>
      <pc:sldChg chg="modNotesTx">
        <pc:chgData name="Marcus Gelder" userId="6942c13b-ce16-4569-a2a5-cb5f867b91aa" providerId="ADAL" clId="{0041247E-46D4-472C-B7FA-658540388503}" dt="2019-12-02T17:13:37.924" v="3637" actId="20577"/>
        <pc:sldMkLst>
          <pc:docMk/>
          <pc:sldMk cId="1440165673" sldId="320"/>
        </pc:sldMkLst>
      </pc:sldChg>
    </pc:docChg>
  </pc:docChgLst>
  <pc:docChgLst>
    <pc:chgData name="Andrew Huston" userId="S::adh29@calvin.edu::686a4fc1-bc1d-4ae4-884c-9ba3a61c74bd" providerId="AD" clId="Web-{BA878AFD-654C-4D84-A858-72CAE9AAF574}"/>
    <pc:docChg chg="modSld">
      <pc:chgData name="Andrew Huston" userId="S::adh29@calvin.edu::686a4fc1-bc1d-4ae4-884c-9ba3a61c74bd" providerId="AD" clId="Web-{BA878AFD-654C-4D84-A858-72CAE9AAF574}" dt="2019-12-02T15:37:09.134" v="0"/>
      <pc:docMkLst>
        <pc:docMk/>
      </pc:docMkLst>
    </pc:docChg>
  </pc:docChgLst>
  <pc:docChgLst>
    <pc:chgData name="Ivy Chipinda" userId="5f5059d2-fa48-4808-a48d-9dabace8d994" providerId="ADAL" clId="{5C939C03-4963-4DA7-9D6A-AA8D54D86BA9}"/>
    <pc:docChg chg="undo custSel addSld delSld modSld sldOrd modSection">
      <pc:chgData name="Ivy Chipinda" userId="5f5059d2-fa48-4808-a48d-9dabace8d994" providerId="ADAL" clId="{5C939C03-4963-4DA7-9D6A-AA8D54D86BA9}" dt="2019-12-04T01:37:40.402" v="6516" actId="14"/>
      <pc:docMkLst>
        <pc:docMk/>
      </pc:docMkLst>
      <pc:sldChg chg="modNotesTx">
        <pc:chgData name="Ivy Chipinda" userId="5f5059d2-fa48-4808-a48d-9dabace8d994" providerId="ADAL" clId="{5C939C03-4963-4DA7-9D6A-AA8D54D86BA9}" dt="2019-12-04T01:33:32.889" v="6253" actId="20577"/>
        <pc:sldMkLst>
          <pc:docMk/>
          <pc:sldMk cId="109857222" sldId="256"/>
        </pc:sldMkLst>
      </pc:sldChg>
      <pc:sldChg chg="modNotesTx">
        <pc:chgData name="Ivy Chipinda" userId="5f5059d2-fa48-4808-a48d-9dabace8d994" providerId="ADAL" clId="{5C939C03-4963-4DA7-9D6A-AA8D54D86BA9}" dt="2019-12-04T01:24:31.232" v="5255" actId="20577"/>
        <pc:sldMkLst>
          <pc:docMk/>
          <pc:sldMk cId="2777138561" sldId="269"/>
        </pc:sldMkLst>
      </pc:sldChg>
      <pc:sldChg chg="modAnim">
        <pc:chgData name="Ivy Chipinda" userId="5f5059d2-fa48-4808-a48d-9dabace8d994" providerId="ADAL" clId="{5C939C03-4963-4DA7-9D6A-AA8D54D86BA9}" dt="2019-12-04T01:25:21.665" v="5257"/>
        <pc:sldMkLst>
          <pc:docMk/>
          <pc:sldMk cId="4151571382" sldId="277"/>
        </pc:sldMkLst>
      </pc:sldChg>
      <pc:sldChg chg="modAnim">
        <pc:chgData name="Ivy Chipinda" userId="5f5059d2-fa48-4808-a48d-9dabace8d994" providerId="ADAL" clId="{5C939C03-4963-4DA7-9D6A-AA8D54D86BA9}" dt="2019-12-04T01:26:10.594" v="5259"/>
        <pc:sldMkLst>
          <pc:docMk/>
          <pc:sldMk cId="2405316380" sldId="278"/>
        </pc:sldMkLst>
      </pc:sldChg>
      <pc:sldChg chg="modNotesTx">
        <pc:chgData name="Ivy Chipinda" userId="5f5059d2-fa48-4808-a48d-9dabace8d994" providerId="ADAL" clId="{5C939C03-4963-4DA7-9D6A-AA8D54D86BA9}" dt="2019-12-04T01:37:04.470" v="6511" actId="20577"/>
        <pc:sldMkLst>
          <pc:docMk/>
          <pc:sldMk cId="1956113606" sldId="280"/>
        </pc:sldMkLst>
      </pc:sldChg>
      <pc:sldChg chg="addSp delSp modSp modAnim modNotesTx">
        <pc:chgData name="Ivy Chipinda" userId="5f5059d2-fa48-4808-a48d-9dabace8d994" providerId="ADAL" clId="{5C939C03-4963-4DA7-9D6A-AA8D54D86BA9}" dt="2019-12-04T01:35:21.311" v="6478" actId="5793"/>
        <pc:sldMkLst>
          <pc:docMk/>
          <pc:sldMk cId="2774834833" sldId="281"/>
        </pc:sldMkLst>
        <pc:spChg chg="mod">
          <ac:chgData name="Ivy Chipinda" userId="5f5059d2-fa48-4808-a48d-9dabace8d994" providerId="ADAL" clId="{5C939C03-4963-4DA7-9D6A-AA8D54D86BA9}" dt="2019-12-03T23:49:08.762" v="373" actId="1076"/>
          <ac:spMkLst>
            <pc:docMk/>
            <pc:sldMk cId="2774834833" sldId="281"/>
            <ac:spMk id="2" creationId="{7CE205CF-C26C-4F4C-9E64-A8A557CC786E}"/>
          </ac:spMkLst>
        </pc:spChg>
        <pc:spChg chg="mod topLvl">
          <ac:chgData name="Ivy Chipinda" userId="5f5059d2-fa48-4808-a48d-9dabace8d994" providerId="ADAL" clId="{5C939C03-4963-4DA7-9D6A-AA8D54D86BA9}" dt="2019-12-04T01:01:03.194" v="2723" actId="208"/>
          <ac:spMkLst>
            <pc:docMk/>
            <pc:sldMk cId="2774834833" sldId="281"/>
            <ac:spMk id="33" creationId="{5A800342-146B-4486-BB7B-F27C4263768D}"/>
          </ac:spMkLst>
        </pc:spChg>
        <pc:spChg chg="mod topLvl">
          <ac:chgData name="Ivy Chipinda" userId="5f5059d2-fa48-4808-a48d-9dabace8d994" providerId="ADAL" clId="{5C939C03-4963-4DA7-9D6A-AA8D54D86BA9}" dt="2019-12-04T01:02:24.468" v="2732" actId="207"/>
          <ac:spMkLst>
            <pc:docMk/>
            <pc:sldMk cId="2774834833" sldId="281"/>
            <ac:spMk id="71" creationId="{A27EB206-9603-4611-8B31-7304BD06FDD5}"/>
          </ac:spMkLst>
        </pc:spChg>
        <pc:grpChg chg="add del mod">
          <ac:chgData name="Ivy Chipinda" userId="5f5059d2-fa48-4808-a48d-9dabace8d994" providerId="ADAL" clId="{5C939C03-4963-4DA7-9D6A-AA8D54D86BA9}" dt="2019-12-04T01:00:21.004" v="2721" actId="165"/>
          <ac:grpSpMkLst>
            <pc:docMk/>
            <pc:sldMk cId="2774834833" sldId="281"/>
            <ac:grpSpMk id="3" creationId="{0A215705-4DC1-417E-9976-63540CBB8A1B}"/>
          </ac:grpSpMkLst>
        </pc:grpChg>
        <pc:grpChg chg="add mod">
          <ac:chgData name="Ivy Chipinda" userId="5f5059d2-fa48-4808-a48d-9dabace8d994" providerId="ADAL" clId="{5C939C03-4963-4DA7-9D6A-AA8D54D86BA9}" dt="2019-12-03T23:49:13.820" v="374" actId="164"/>
          <ac:grpSpMkLst>
            <pc:docMk/>
            <pc:sldMk cId="2774834833" sldId="281"/>
            <ac:grpSpMk id="4" creationId="{CE95254C-0716-44FC-9CD4-0A5A6AF95E42}"/>
          </ac:grpSpMkLst>
        </pc:grpChg>
        <pc:grpChg chg="add del mod topLvl">
          <ac:chgData name="Ivy Chipinda" userId="5f5059d2-fa48-4808-a48d-9dabace8d994" providerId="ADAL" clId="{5C939C03-4963-4DA7-9D6A-AA8D54D86BA9}" dt="2019-12-04T01:00:21.004" v="2721" actId="165"/>
          <ac:grpSpMkLst>
            <pc:docMk/>
            <pc:sldMk cId="2774834833" sldId="281"/>
            <ac:grpSpMk id="13" creationId="{6AE75912-5F03-4BEB-8598-F7486E851F09}"/>
          </ac:grpSpMkLst>
        </pc:grpChg>
        <pc:grpChg chg="mod ord">
          <ac:chgData name="Ivy Chipinda" userId="5f5059d2-fa48-4808-a48d-9dabace8d994" providerId="ADAL" clId="{5C939C03-4963-4DA7-9D6A-AA8D54D86BA9}" dt="2019-12-03T23:49:13.820" v="374" actId="164"/>
          <ac:grpSpMkLst>
            <pc:docMk/>
            <pc:sldMk cId="2774834833" sldId="281"/>
            <ac:grpSpMk id="15" creationId="{AF263C49-C0B6-4D16-9DBA-9FA06B39776E}"/>
          </ac:grpSpMkLst>
        </pc:grpChg>
        <pc:grpChg chg="add del mod topLvl">
          <ac:chgData name="Ivy Chipinda" userId="5f5059d2-fa48-4808-a48d-9dabace8d994" providerId="ADAL" clId="{5C939C03-4963-4DA7-9D6A-AA8D54D86BA9}" dt="2019-12-04T01:02:10.741" v="2730" actId="207"/>
          <ac:grpSpMkLst>
            <pc:docMk/>
            <pc:sldMk cId="2774834833" sldId="281"/>
            <ac:grpSpMk id="16" creationId="{C9A33B64-C2BF-455C-AB92-D19ED585B0A4}"/>
          </ac:grpSpMkLst>
        </pc:grpChg>
        <pc:grpChg chg="mod">
          <ac:chgData name="Ivy Chipinda" userId="5f5059d2-fa48-4808-a48d-9dabace8d994" providerId="ADAL" clId="{5C939C03-4963-4DA7-9D6A-AA8D54D86BA9}" dt="2019-12-03T23:49:13.820" v="374" actId="164"/>
          <ac:grpSpMkLst>
            <pc:docMk/>
            <pc:sldMk cId="2774834833" sldId="281"/>
            <ac:grpSpMk id="60" creationId="{F82B5528-FEDD-4690-AE6C-B715D0835ADF}"/>
          </ac:grpSpMkLst>
        </pc:grpChg>
        <pc:picChg chg="mod topLvl">
          <ac:chgData name="Ivy Chipinda" userId="5f5059d2-fa48-4808-a48d-9dabace8d994" providerId="ADAL" clId="{5C939C03-4963-4DA7-9D6A-AA8D54D86BA9}" dt="2019-12-03T23:48:10.354" v="356" actId="165"/>
          <ac:picMkLst>
            <pc:docMk/>
            <pc:sldMk cId="2774834833" sldId="281"/>
            <ac:picMk id="72" creationId="{FB24829A-BAAC-44B3-BECA-97BF85CA4994}"/>
          </ac:picMkLst>
        </pc:picChg>
        <pc:picChg chg="mod topLvl">
          <ac:chgData name="Ivy Chipinda" userId="5f5059d2-fa48-4808-a48d-9dabace8d994" providerId="ADAL" clId="{5C939C03-4963-4DA7-9D6A-AA8D54D86BA9}" dt="2019-12-03T23:48:10.354" v="356" actId="165"/>
          <ac:picMkLst>
            <pc:docMk/>
            <pc:sldMk cId="2774834833" sldId="281"/>
            <ac:picMk id="73" creationId="{528ABDE2-9067-4324-BF45-A8F2A919C9E5}"/>
          </ac:picMkLst>
        </pc:picChg>
        <pc:cxnChg chg="mod">
          <ac:chgData name="Ivy Chipinda" userId="5f5059d2-fa48-4808-a48d-9dabace8d994" providerId="ADAL" clId="{5C939C03-4963-4DA7-9D6A-AA8D54D86BA9}" dt="2019-12-04T01:01:05.526" v="2724" actId="208"/>
          <ac:cxnSpMkLst>
            <pc:docMk/>
            <pc:sldMk cId="2774834833" sldId="281"/>
            <ac:cxnSpMk id="69" creationId="{FE5D8842-687E-4FB2-BFED-281BC7E192F4}"/>
          </ac:cxnSpMkLst>
        </pc:cxnChg>
        <pc:cxnChg chg="mod">
          <ac:chgData name="Ivy Chipinda" userId="5f5059d2-fa48-4808-a48d-9dabace8d994" providerId="ADAL" clId="{5C939C03-4963-4DA7-9D6A-AA8D54D86BA9}" dt="2019-12-03T23:48:56.605" v="368" actId="1076"/>
          <ac:cxnSpMkLst>
            <pc:docMk/>
            <pc:sldMk cId="2774834833" sldId="281"/>
            <ac:cxnSpMk id="70" creationId="{8CFCBBCC-C8FA-4BA7-9D68-04B5E90ADF41}"/>
          </ac:cxnSpMkLst>
        </pc:cxnChg>
      </pc:sldChg>
      <pc:sldChg chg="modNotesTx">
        <pc:chgData name="Ivy Chipinda" userId="5f5059d2-fa48-4808-a48d-9dabace8d994" providerId="ADAL" clId="{5C939C03-4963-4DA7-9D6A-AA8D54D86BA9}" dt="2019-12-04T01:26:42.165" v="5300" actId="20577"/>
        <pc:sldMkLst>
          <pc:docMk/>
          <pc:sldMk cId="3517113359" sldId="282"/>
        </pc:sldMkLst>
      </pc:sldChg>
      <pc:sldChg chg="modNotesTx">
        <pc:chgData name="Ivy Chipinda" userId="5f5059d2-fa48-4808-a48d-9dabace8d994" providerId="ADAL" clId="{5C939C03-4963-4DA7-9D6A-AA8D54D86BA9}" dt="2019-12-04T00:54:40.998" v="2418" actId="20577"/>
        <pc:sldMkLst>
          <pc:docMk/>
          <pc:sldMk cId="1881598208" sldId="291"/>
        </pc:sldMkLst>
      </pc:sldChg>
      <pc:sldChg chg="addSp delSp modAnim modNotesTx">
        <pc:chgData name="Ivy Chipinda" userId="5f5059d2-fa48-4808-a48d-9dabace8d994" providerId="ADAL" clId="{5C939C03-4963-4DA7-9D6A-AA8D54D86BA9}" dt="2019-12-04T00:37:57.243" v="616" actId="20577"/>
        <pc:sldMkLst>
          <pc:docMk/>
          <pc:sldMk cId="1726962834" sldId="292"/>
        </pc:sldMkLst>
        <pc:grpChg chg="add del">
          <ac:chgData name="Ivy Chipinda" userId="5f5059d2-fa48-4808-a48d-9dabace8d994" providerId="ADAL" clId="{5C939C03-4963-4DA7-9D6A-AA8D54D86BA9}" dt="2019-12-03T23:30:08.283" v="215"/>
          <ac:grpSpMkLst>
            <pc:docMk/>
            <pc:sldMk cId="1726962834" sldId="292"/>
            <ac:grpSpMk id="8" creationId="{11745D8F-9FBB-4298-B62B-7C1012A9745F}"/>
          </ac:grpSpMkLst>
        </pc:grpChg>
      </pc:sldChg>
      <pc:sldChg chg="addSp modSp modNotesTx">
        <pc:chgData name="Ivy Chipinda" userId="5f5059d2-fa48-4808-a48d-9dabace8d994" providerId="ADAL" clId="{5C939C03-4963-4DA7-9D6A-AA8D54D86BA9}" dt="2019-12-04T01:28:57.936" v="5362" actId="20577"/>
        <pc:sldMkLst>
          <pc:docMk/>
          <pc:sldMk cId="3160043697" sldId="306"/>
        </pc:sldMkLst>
        <pc:spChg chg="add mod">
          <ac:chgData name="Ivy Chipinda" userId="5f5059d2-fa48-4808-a48d-9dabace8d994" providerId="ADAL" clId="{5C939C03-4963-4DA7-9D6A-AA8D54D86BA9}" dt="2019-12-04T01:28:05.489" v="5314" actId="1076"/>
          <ac:spMkLst>
            <pc:docMk/>
            <pc:sldMk cId="3160043697" sldId="306"/>
            <ac:spMk id="4" creationId="{8998807A-A26C-4957-8C66-9E672E3C6DB0}"/>
          </ac:spMkLst>
        </pc:spChg>
      </pc:sldChg>
      <pc:sldChg chg="modSp">
        <pc:chgData name="Ivy Chipinda" userId="5f5059d2-fa48-4808-a48d-9dabace8d994" providerId="ADAL" clId="{5C939C03-4963-4DA7-9D6A-AA8D54D86BA9}" dt="2019-12-03T23:42:05.029" v="338" actId="20577"/>
        <pc:sldMkLst>
          <pc:docMk/>
          <pc:sldMk cId="1941334745" sldId="319"/>
        </pc:sldMkLst>
        <pc:spChg chg="mod">
          <ac:chgData name="Ivy Chipinda" userId="5f5059d2-fa48-4808-a48d-9dabace8d994" providerId="ADAL" clId="{5C939C03-4963-4DA7-9D6A-AA8D54D86BA9}" dt="2019-12-03T23:42:05.029" v="338" actId="20577"/>
          <ac:spMkLst>
            <pc:docMk/>
            <pc:sldMk cId="1941334745" sldId="319"/>
            <ac:spMk id="11" creationId="{862EF3B6-3CC6-4000-9910-DFB44B9B41B5}"/>
          </ac:spMkLst>
        </pc:spChg>
      </pc:sldChg>
      <pc:sldChg chg="addSp delSp modSp modAnim modNotesTx">
        <pc:chgData name="Ivy Chipinda" userId="5f5059d2-fa48-4808-a48d-9dabace8d994" providerId="ADAL" clId="{5C939C03-4963-4DA7-9D6A-AA8D54D86BA9}" dt="2019-12-04T00:43:53.873" v="1645" actId="20577"/>
        <pc:sldMkLst>
          <pc:docMk/>
          <pc:sldMk cId="1440165673" sldId="320"/>
        </pc:sldMkLst>
        <pc:spChg chg="add mod">
          <ac:chgData name="Ivy Chipinda" userId="5f5059d2-fa48-4808-a48d-9dabace8d994" providerId="ADAL" clId="{5C939C03-4963-4DA7-9D6A-AA8D54D86BA9}" dt="2019-12-03T23:17:04.041" v="64" actId="164"/>
          <ac:spMkLst>
            <pc:docMk/>
            <pc:sldMk cId="1440165673" sldId="320"/>
            <ac:spMk id="2" creationId="{2DD624E9-7D9D-4D14-A8AA-1457D439E44B}"/>
          </ac:spMkLst>
        </pc:spChg>
        <pc:spChg chg="mod">
          <ac:chgData name="Ivy Chipinda" userId="5f5059d2-fa48-4808-a48d-9dabace8d994" providerId="ADAL" clId="{5C939C03-4963-4DA7-9D6A-AA8D54D86BA9}" dt="2019-12-03T23:41:50.061" v="336" actId="20577"/>
          <ac:spMkLst>
            <pc:docMk/>
            <pc:sldMk cId="1440165673" sldId="320"/>
            <ac:spMk id="11" creationId="{862EF3B6-3CC6-4000-9910-DFB44B9B41B5}"/>
          </ac:spMkLst>
        </pc:spChg>
        <pc:spChg chg="add mod">
          <ac:chgData name="Ivy Chipinda" userId="5f5059d2-fa48-4808-a48d-9dabace8d994" providerId="ADAL" clId="{5C939C03-4963-4DA7-9D6A-AA8D54D86BA9}" dt="2019-12-03T23:17:04.041" v="64" actId="164"/>
          <ac:spMkLst>
            <pc:docMk/>
            <pc:sldMk cId="1440165673" sldId="320"/>
            <ac:spMk id="22" creationId="{877810E0-A972-4A91-BEA8-E5D6B87801DE}"/>
          </ac:spMkLst>
        </pc:spChg>
        <pc:spChg chg="add del mod">
          <ac:chgData name="Ivy Chipinda" userId="5f5059d2-fa48-4808-a48d-9dabace8d994" providerId="ADAL" clId="{5C939C03-4963-4DA7-9D6A-AA8D54D86BA9}" dt="2019-12-03T23:16:24.095" v="59" actId="478"/>
          <ac:spMkLst>
            <pc:docMk/>
            <pc:sldMk cId="1440165673" sldId="320"/>
            <ac:spMk id="23" creationId="{32C7D5A2-E3E3-4B7B-9456-9B2309ABCBAC}"/>
          </ac:spMkLst>
        </pc:spChg>
        <pc:spChg chg="mod topLvl">
          <ac:chgData name="Ivy Chipinda" userId="5f5059d2-fa48-4808-a48d-9dabace8d994" providerId="ADAL" clId="{5C939C03-4963-4DA7-9D6A-AA8D54D86BA9}" dt="2019-12-03T23:19:05.148" v="85" actId="164"/>
          <ac:spMkLst>
            <pc:docMk/>
            <pc:sldMk cId="1440165673" sldId="320"/>
            <ac:spMk id="28" creationId="{D6D4F7F0-9178-41E1-87BC-0B4D1CF10351}"/>
          </ac:spMkLst>
        </pc:spChg>
        <pc:spChg chg="mod topLvl">
          <ac:chgData name="Ivy Chipinda" userId="5f5059d2-fa48-4808-a48d-9dabace8d994" providerId="ADAL" clId="{5C939C03-4963-4DA7-9D6A-AA8D54D86BA9}" dt="2019-12-03T23:19:05.148" v="85" actId="164"/>
          <ac:spMkLst>
            <pc:docMk/>
            <pc:sldMk cId="1440165673" sldId="320"/>
            <ac:spMk id="29" creationId="{D020DC5F-B44F-488F-A20C-F24EF105D769}"/>
          </ac:spMkLst>
        </pc:spChg>
        <pc:grpChg chg="add mod">
          <ac:chgData name="Ivy Chipinda" userId="5f5059d2-fa48-4808-a48d-9dabace8d994" providerId="ADAL" clId="{5C939C03-4963-4DA7-9D6A-AA8D54D86BA9}" dt="2019-12-03T23:17:04.041" v="64" actId="164"/>
          <ac:grpSpMkLst>
            <pc:docMk/>
            <pc:sldMk cId="1440165673" sldId="320"/>
            <ac:grpSpMk id="4" creationId="{02623198-FEF2-41D2-94E6-EE2C52833CA0}"/>
          </ac:grpSpMkLst>
        </pc:grpChg>
        <pc:grpChg chg="add mod">
          <ac:chgData name="Ivy Chipinda" userId="5f5059d2-fa48-4808-a48d-9dabace8d994" providerId="ADAL" clId="{5C939C03-4963-4DA7-9D6A-AA8D54D86BA9}" dt="2019-12-03T23:21:02.933" v="95" actId="164"/>
          <ac:grpSpMkLst>
            <pc:docMk/>
            <pc:sldMk cId="1440165673" sldId="320"/>
            <ac:grpSpMk id="5" creationId="{7022FB86-8EBB-429A-B1D4-35133BF5FD06}"/>
          </ac:grpSpMkLst>
        </pc:grpChg>
        <pc:grpChg chg="add mod">
          <ac:chgData name="Ivy Chipinda" userId="5f5059d2-fa48-4808-a48d-9dabace8d994" providerId="ADAL" clId="{5C939C03-4963-4DA7-9D6A-AA8D54D86BA9}" dt="2019-12-03T23:21:02.933" v="95" actId="164"/>
          <ac:grpSpMkLst>
            <pc:docMk/>
            <pc:sldMk cId="1440165673" sldId="320"/>
            <ac:grpSpMk id="10" creationId="{CEF11741-424C-42D3-8A2D-A54937E80A85}"/>
          </ac:grpSpMkLst>
        </pc:grpChg>
        <pc:grpChg chg="add del mod">
          <ac:chgData name="Ivy Chipinda" userId="5f5059d2-fa48-4808-a48d-9dabace8d994" providerId="ADAL" clId="{5C939C03-4963-4DA7-9D6A-AA8D54D86BA9}" dt="2019-12-03T23:17:57.933" v="75" actId="165"/>
          <ac:grpSpMkLst>
            <pc:docMk/>
            <pc:sldMk cId="1440165673" sldId="320"/>
            <ac:grpSpMk id="24" creationId="{E1D34A79-0175-4FF3-A0A2-DECF1AC9E497}"/>
          </ac:grpSpMkLst>
        </pc:grpChg>
        <pc:grpChg chg="del mod topLvl">
          <ac:chgData name="Ivy Chipinda" userId="5f5059d2-fa48-4808-a48d-9dabace8d994" providerId="ADAL" clId="{5C939C03-4963-4DA7-9D6A-AA8D54D86BA9}" dt="2019-12-03T23:18:03.163" v="76" actId="478"/>
          <ac:grpSpMkLst>
            <pc:docMk/>
            <pc:sldMk cId="1440165673" sldId="320"/>
            <ac:grpSpMk id="27" creationId="{57444A9D-EB03-4C72-8A05-7B48AD5D9F64}"/>
          </ac:grpSpMkLst>
        </pc:grpChg>
        <pc:grpChg chg="del">
          <ac:chgData name="Ivy Chipinda" userId="5f5059d2-fa48-4808-a48d-9dabace8d994" providerId="ADAL" clId="{5C939C03-4963-4DA7-9D6A-AA8D54D86BA9}" dt="2019-12-03T23:17:51.969" v="74" actId="165"/>
          <ac:grpSpMkLst>
            <pc:docMk/>
            <pc:sldMk cId="1440165673" sldId="320"/>
            <ac:grpSpMk id="52" creationId="{FCF9F518-3C0A-4067-96F5-6D3C176C4224}"/>
          </ac:grpSpMkLst>
        </pc:grpChg>
        <pc:grpChg chg="mod">
          <ac:chgData name="Ivy Chipinda" userId="5f5059d2-fa48-4808-a48d-9dabace8d994" providerId="ADAL" clId="{5C939C03-4963-4DA7-9D6A-AA8D54D86BA9}" dt="2019-12-03T23:17:04.041" v="64" actId="164"/>
          <ac:grpSpMkLst>
            <pc:docMk/>
            <pc:sldMk cId="1440165673" sldId="320"/>
            <ac:grpSpMk id="56" creationId="{A6DA8659-1237-41F2-BA40-795B8CCAB9DB}"/>
          </ac:grpSpMkLst>
        </pc:grpChg>
        <pc:picChg chg="mod">
          <ac:chgData name="Ivy Chipinda" userId="5f5059d2-fa48-4808-a48d-9dabace8d994" providerId="ADAL" clId="{5C939C03-4963-4DA7-9D6A-AA8D54D86BA9}" dt="2019-12-03T23:17:04.041" v="64" actId="164"/>
          <ac:picMkLst>
            <pc:docMk/>
            <pc:sldMk cId="1440165673" sldId="320"/>
            <ac:picMk id="7" creationId="{8CF98C2A-6199-4704-AF1F-6C913950D075}"/>
          </ac:picMkLst>
        </pc:picChg>
        <pc:picChg chg="mod">
          <ac:chgData name="Ivy Chipinda" userId="5f5059d2-fa48-4808-a48d-9dabace8d994" providerId="ADAL" clId="{5C939C03-4963-4DA7-9D6A-AA8D54D86BA9}" dt="2019-12-03T23:21:02.933" v="95" actId="164"/>
          <ac:picMkLst>
            <pc:docMk/>
            <pc:sldMk cId="1440165673" sldId="320"/>
            <ac:picMk id="14" creationId="{15C6FF25-B768-4BD7-92C4-5EFD2D95FB6B}"/>
          </ac:picMkLst>
        </pc:picChg>
        <pc:picChg chg="del mod topLvl">
          <ac:chgData name="Ivy Chipinda" userId="5f5059d2-fa48-4808-a48d-9dabace8d994" providerId="ADAL" clId="{5C939C03-4963-4DA7-9D6A-AA8D54D86BA9}" dt="2019-12-03T23:18:23.483" v="78" actId="478"/>
          <ac:picMkLst>
            <pc:docMk/>
            <pc:sldMk cId="1440165673" sldId="320"/>
            <ac:picMk id="26" creationId="{6FE4679E-B672-4F39-8BBB-8AA50F9F0DC5}"/>
          </ac:picMkLst>
        </pc:picChg>
        <pc:cxnChg chg="add del mod">
          <ac:chgData name="Ivy Chipinda" userId="5f5059d2-fa48-4808-a48d-9dabace8d994" providerId="ADAL" clId="{5C939C03-4963-4DA7-9D6A-AA8D54D86BA9}" dt="2019-12-03T23:20:37.171" v="94" actId="478"/>
          <ac:cxnSpMkLst>
            <pc:docMk/>
            <pc:sldMk cId="1440165673" sldId="320"/>
            <ac:cxnSpMk id="9" creationId="{DE35335E-9793-4F3F-A1AF-A9E2C8CFF90E}"/>
          </ac:cxnSpMkLst>
        </pc:cxnChg>
        <pc:cxnChg chg="mod topLvl">
          <ac:chgData name="Ivy Chipinda" userId="5f5059d2-fa48-4808-a48d-9dabace8d994" providerId="ADAL" clId="{5C939C03-4963-4DA7-9D6A-AA8D54D86BA9}" dt="2019-12-03T23:19:11.802" v="87" actId="1076"/>
          <ac:cxnSpMkLst>
            <pc:docMk/>
            <pc:sldMk cId="1440165673" sldId="320"/>
            <ac:cxnSpMk id="47" creationId="{847E46EA-6BFF-4302-BF37-F9548A403892}"/>
          </ac:cxnSpMkLst>
        </pc:cxnChg>
        <pc:cxnChg chg="mod topLvl">
          <ac:chgData name="Ivy Chipinda" userId="5f5059d2-fa48-4808-a48d-9dabace8d994" providerId="ADAL" clId="{5C939C03-4963-4DA7-9D6A-AA8D54D86BA9}" dt="2019-12-03T23:19:05.148" v="85" actId="164"/>
          <ac:cxnSpMkLst>
            <pc:docMk/>
            <pc:sldMk cId="1440165673" sldId="320"/>
            <ac:cxnSpMk id="48" creationId="{918B98A5-B8A0-4F2F-A710-B9C445F25495}"/>
          </ac:cxnSpMkLst>
        </pc:cxnChg>
        <pc:cxnChg chg="mod topLvl">
          <ac:chgData name="Ivy Chipinda" userId="5f5059d2-fa48-4808-a48d-9dabace8d994" providerId="ADAL" clId="{5C939C03-4963-4DA7-9D6A-AA8D54D86BA9}" dt="2019-12-03T23:19:05.148" v="85" actId="164"/>
          <ac:cxnSpMkLst>
            <pc:docMk/>
            <pc:sldMk cId="1440165673" sldId="320"/>
            <ac:cxnSpMk id="49" creationId="{BC2EAD74-1C93-4539-9507-E153A1E51E88}"/>
          </ac:cxnSpMkLst>
        </pc:cxnChg>
      </pc:sldChg>
      <pc:sldChg chg="delSp modSp modNotesTx">
        <pc:chgData name="Ivy Chipinda" userId="5f5059d2-fa48-4808-a48d-9dabace8d994" providerId="ADAL" clId="{5C939C03-4963-4DA7-9D6A-AA8D54D86BA9}" dt="2019-12-04T00:49:56.703" v="2135" actId="478"/>
        <pc:sldMkLst>
          <pc:docMk/>
          <pc:sldMk cId="3827879355" sldId="321"/>
        </pc:sldMkLst>
        <pc:spChg chg="del mod">
          <ac:chgData name="Ivy Chipinda" userId="5f5059d2-fa48-4808-a48d-9dabace8d994" providerId="ADAL" clId="{5C939C03-4963-4DA7-9D6A-AA8D54D86BA9}" dt="2019-12-04T00:49:56.703" v="2135" actId="478"/>
          <ac:spMkLst>
            <pc:docMk/>
            <pc:sldMk cId="3827879355" sldId="321"/>
            <ac:spMk id="11" creationId="{862EF3B6-3CC6-4000-9910-DFB44B9B41B5}"/>
          </ac:spMkLst>
        </pc:spChg>
      </pc:sldChg>
      <pc:sldChg chg="modNotesTx">
        <pc:chgData name="Ivy Chipinda" userId="5f5059d2-fa48-4808-a48d-9dabace8d994" providerId="ADAL" clId="{5C939C03-4963-4DA7-9D6A-AA8D54D86BA9}" dt="2019-12-04T01:06:09.158" v="3120" actId="20577"/>
        <pc:sldMkLst>
          <pc:docMk/>
          <pc:sldMk cId="4253825094" sldId="326"/>
        </pc:sldMkLst>
      </pc:sldChg>
      <pc:sldChg chg="del">
        <pc:chgData name="Ivy Chipinda" userId="5f5059d2-fa48-4808-a48d-9dabace8d994" providerId="ADAL" clId="{5C939C03-4963-4DA7-9D6A-AA8D54D86BA9}" dt="2019-12-04T01:07:14.060" v="3259" actId="2696"/>
        <pc:sldMkLst>
          <pc:docMk/>
          <pc:sldMk cId="207099663" sldId="327"/>
        </pc:sldMkLst>
      </pc:sldChg>
      <pc:sldChg chg="modNotesTx">
        <pc:chgData name="Ivy Chipinda" userId="5f5059d2-fa48-4808-a48d-9dabace8d994" providerId="ADAL" clId="{5C939C03-4963-4DA7-9D6A-AA8D54D86BA9}" dt="2019-12-04T00:58:02.129" v="2626" actId="20577"/>
        <pc:sldMkLst>
          <pc:docMk/>
          <pc:sldMk cId="1926823057" sldId="328"/>
        </pc:sldMkLst>
      </pc:sldChg>
      <pc:sldChg chg="modNotesTx">
        <pc:chgData name="Ivy Chipinda" userId="5f5059d2-fa48-4808-a48d-9dabace8d994" providerId="ADAL" clId="{5C939C03-4963-4DA7-9D6A-AA8D54D86BA9}" dt="2019-12-04T01:08:36.398" v="3437" actId="20577"/>
        <pc:sldMkLst>
          <pc:docMk/>
          <pc:sldMk cId="484839437" sldId="330"/>
        </pc:sldMkLst>
      </pc:sldChg>
      <pc:sldChg chg="modSp modNotesTx">
        <pc:chgData name="Ivy Chipinda" userId="5f5059d2-fa48-4808-a48d-9dabace8d994" providerId="ADAL" clId="{5C939C03-4963-4DA7-9D6A-AA8D54D86BA9}" dt="2019-12-04T01:21:25.400" v="5042" actId="20577"/>
        <pc:sldMkLst>
          <pc:docMk/>
          <pc:sldMk cId="4152876425" sldId="331"/>
        </pc:sldMkLst>
        <pc:spChg chg="mod">
          <ac:chgData name="Ivy Chipinda" userId="5f5059d2-fa48-4808-a48d-9dabace8d994" providerId="ADAL" clId="{5C939C03-4963-4DA7-9D6A-AA8D54D86BA9}" dt="2019-12-04T01:12:56.017" v="4173" actId="20577"/>
          <ac:spMkLst>
            <pc:docMk/>
            <pc:sldMk cId="4152876425" sldId="331"/>
            <ac:spMk id="3" creationId="{74F9F752-126B-40B4-8B66-BAAB79EE58C8}"/>
          </ac:spMkLst>
        </pc:spChg>
        <pc:spChg chg="mod">
          <ac:chgData name="Ivy Chipinda" userId="5f5059d2-fa48-4808-a48d-9dabace8d994" providerId="ADAL" clId="{5C939C03-4963-4DA7-9D6A-AA8D54D86BA9}" dt="2019-12-04T01:12:50.262" v="4166" actId="20577"/>
          <ac:spMkLst>
            <pc:docMk/>
            <pc:sldMk cId="4152876425" sldId="331"/>
            <ac:spMk id="37" creationId="{20B0F0D2-0880-417A-BB39-00E5C86103A9}"/>
          </ac:spMkLst>
        </pc:spChg>
      </pc:sldChg>
      <pc:sldChg chg="modNotesTx">
        <pc:chgData name="Ivy Chipinda" userId="5f5059d2-fa48-4808-a48d-9dabace8d994" providerId="ADAL" clId="{5C939C03-4963-4DA7-9D6A-AA8D54D86BA9}" dt="2019-12-04T01:16:43.227" v="4573" actId="20577"/>
        <pc:sldMkLst>
          <pc:docMk/>
          <pc:sldMk cId="2179232285" sldId="332"/>
        </pc:sldMkLst>
      </pc:sldChg>
      <pc:sldChg chg="modNotesTx">
        <pc:chgData name="Ivy Chipinda" userId="5f5059d2-fa48-4808-a48d-9dabace8d994" providerId="ADAL" clId="{5C939C03-4963-4DA7-9D6A-AA8D54D86BA9}" dt="2019-12-04T01:20:49.674" v="4903" actId="114"/>
        <pc:sldMkLst>
          <pc:docMk/>
          <pc:sldMk cId="934349216" sldId="335"/>
        </pc:sldMkLst>
      </pc:sldChg>
      <pc:sldChg chg="del">
        <pc:chgData name="Ivy Chipinda" userId="5f5059d2-fa48-4808-a48d-9dabace8d994" providerId="ADAL" clId="{5C939C03-4963-4DA7-9D6A-AA8D54D86BA9}" dt="2019-12-03T23:37:23.427" v="310" actId="2696"/>
        <pc:sldMkLst>
          <pc:docMk/>
          <pc:sldMk cId="616282866" sldId="337"/>
        </pc:sldMkLst>
      </pc:sldChg>
      <pc:sldChg chg="modNotesTx">
        <pc:chgData name="Ivy Chipinda" userId="5f5059d2-fa48-4808-a48d-9dabace8d994" providerId="ADAL" clId="{5C939C03-4963-4DA7-9D6A-AA8D54D86BA9}" dt="2019-12-04T01:10:36.117" v="3765" actId="20577"/>
        <pc:sldMkLst>
          <pc:docMk/>
          <pc:sldMk cId="4181910556" sldId="340"/>
        </pc:sldMkLst>
      </pc:sldChg>
      <pc:sldChg chg="modNotesTx">
        <pc:chgData name="Ivy Chipinda" userId="5f5059d2-fa48-4808-a48d-9dabace8d994" providerId="ADAL" clId="{5C939C03-4963-4DA7-9D6A-AA8D54D86BA9}" dt="2019-12-04T01:09:25.164" v="3652" actId="20577"/>
        <pc:sldMkLst>
          <pc:docMk/>
          <pc:sldMk cId="16347146" sldId="341"/>
        </pc:sldMkLst>
      </pc:sldChg>
      <pc:sldChg chg="delSp modSp modNotesTx">
        <pc:chgData name="Ivy Chipinda" userId="5f5059d2-fa48-4808-a48d-9dabace8d994" providerId="ADAL" clId="{5C939C03-4963-4DA7-9D6A-AA8D54D86BA9}" dt="2019-12-04T01:22:23.403" v="5196" actId="20577"/>
        <pc:sldMkLst>
          <pc:docMk/>
          <pc:sldMk cId="447660133" sldId="342"/>
        </pc:sldMkLst>
        <pc:spChg chg="del">
          <ac:chgData name="Ivy Chipinda" userId="5f5059d2-fa48-4808-a48d-9dabace8d994" providerId="ADAL" clId="{5C939C03-4963-4DA7-9D6A-AA8D54D86BA9}" dt="2019-12-04T01:21:40.297" v="5043" actId="478"/>
          <ac:spMkLst>
            <pc:docMk/>
            <pc:sldMk cId="447660133" sldId="342"/>
            <ac:spMk id="20" creationId="{1D64C5A9-26B3-164C-BBE9-32A2BE512EC8}"/>
          </ac:spMkLst>
        </pc:spChg>
        <pc:spChg chg="del mod">
          <ac:chgData name="Ivy Chipinda" userId="5f5059d2-fa48-4808-a48d-9dabace8d994" providerId="ADAL" clId="{5C939C03-4963-4DA7-9D6A-AA8D54D86BA9}" dt="2019-12-04T01:21:44.438" v="5047" actId="478"/>
          <ac:spMkLst>
            <pc:docMk/>
            <pc:sldMk cId="447660133" sldId="342"/>
            <ac:spMk id="21" creationId="{D39E30E7-5DFD-D14B-B36E-9DA98F8BC3F6}"/>
          </ac:spMkLst>
        </pc:spChg>
        <pc:cxnChg chg="del">
          <ac:chgData name="Ivy Chipinda" userId="5f5059d2-fa48-4808-a48d-9dabace8d994" providerId="ADAL" clId="{5C939C03-4963-4DA7-9D6A-AA8D54D86BA9}" dt="2019-12-04T01:21:40.982" v="5044" actId="478"/>
          <ac:cxnSpMkLst>
            <pc:docMk/>
            <pc:sldMk cId="447660133" sldId="342"/>
            <ac:cxnSpMk id="3" creationId="{CDA504C1-239A-004B-98B1-1543B31602DA}"/>
          </ac:cxnSpMkLst>
        </pc:cxnChg>
        <pc:cxnChg chg="del">
          <ac:chgData name="Ivy Chipinda" userId="5f5059d2-fa48-4808-a48d-9dabace8d994" providerId="ADAL" clId="{5C939C03-4963-4DA7-9D6A-AA8D54D86BA9}" dt="2019-12-04T01:21:42.237" v="5045" actId="478"/>
          <ac:cxnSpMkLst>
            <pc:docMk/>
            <pc:sldMk cId="447660133" sldId="342"/>
            <ac:cxnSpMk id="18" creationId="{704E66A8-211A-6541-9884-3D66CEBA0CC5}"/>
          </ac:cxnSpMkLst>
        </pc:cxnChg>
      </pc:sldChg>
      <pc:sldChg chg="modSp modNotesTx">
        <pc:chgData name="Ivy Chipinda" userId="5f5059d2-fa48-4808-a48d-9dabace8d994" providerId="ADAL" clId="{5C939C03-4963-4DA7-9D6A-AA8D54D86BA9}" dt="2019-12-04T00:45:45.044" v="1647" actId="20577"/>
        <pc:sldMkLst>
          <pc:docMk/>
          <pc:sldMk cId="1990752186" sldId="344"/>
        </pc:sldMkLst>
        <pc:spChg chg="mod">
          <ac:chgData name="Ivy Chipinda" userId="5f5059d2-fa48-4808-a48d-9dabace8d994" providerId="ADAL" clId="{5C939C03-4963-4DA7-9D6A-AA8D54D86BA9}" dt="2019-12-03T23:42:24.277" v="341" actId="20577"/>
          <ac:spMkLst>
            <pc:docMk/>
            <pc:sldMk cId="1990752186" sldId="344"/>
            <ac:spMk id="11" creationId="{862EF3B6-3CC6-4000-9910-DFB44B9B41B5}"/>
          </ac:spMkLst>
        </pc:spChg>
      </pc:sldChg>
      <pc:sldChg chg="del">
        <pc:chgData name="Ivy Chipinda" userId="5f5059d2-fa48-4808-a48d-9dabace8d994" providerId="ADAL" clId="{5C939C03-4963-4DA7-9D6A-AA8D54D86BA9}" dt="2019-12-03T23:21:53.149" v="104" actId="2696"/>
        <pc:sldMkLst>
          <pc:docMk/>
          <pc:sldMk cId="4271452630" sldId="346"/>
        </pc:sldMkLst>
      </pc:sldChg>
      <pc:sldChg chg="modSp modAnim">
        <pc:chgData name="Ivy Chipinda" userId="5f5059d2-fa48-4808-a48d-9dabace8d994" providerId="ADAL" clId="{5C939C03-4963-4DA7-9D6A-AA8D54D86BA9}" dt="2019-12-03T23:42:13.096" v="339" actId="20577"/>
        <pc:sldMkLst>
          <pc:docMk/>
          <pc:sldMk cId="1149498779" sldId="347"/>
        </pc:sldMkLst>
        <pc:spChg chg="mod">
          <ac:chgData name="Ivy Chipinda" userId="5f5059d2-fa48-4808-a48d-9dabace8d994" providerId="ADAL" clId="{5C939C03-4963-4DA7-9D6A-AA8D54D86BA9}" dt="2019-12-03T23:42:13.096" v="339" actId="20577"/>
          <ac:spMkLst>
            <pc:docMk/>
            <pc:sldMk cId="1149498779" sldId="347"/>
            <ac:spMk id="11" creationId="{862EF3B6-3CC6-4000-9910-DFB44B9B41B5}"/>
          </ac:spMkLst>
        </pc:spChg>
        <pc:grpChg chg="mod">
          <ac:chgData name="Ivy Chipinda" userId="5f5059d2-fa48-4808-a48d-9dabace8d994" providerId="ADAL" clId="{5C939C03-4963-4DA7-9D6A-AA8D54D86BA9}" dt="2019-12-03T23:40:18.756" v="325" actId="1076"/>
          <ac:grpSpMkLst>
            <pc:docMk/>
            <pc:sldMk cId="1149498779" sldId="347"/>
            <ac:grpSpMk id="2" creationId="{ED9F756E-D7D3-47E8-BD30-DF28234F1939}"/>
          </ac:grpSpMkLst>
        </pc:grpChg>
      </pc:sldChg>
      <pc:sldChg chg="addSp modSp add modAnim">
        <pc:chgData name="Ivy Chipinda" userId="5f5059d2-fa48-4808-a48d-9dabace8d994" providerId="ADAL" clId="{5C939C03-4963-4DA7-9D6A-AA8D54D86BA9}" dt="2019-12-03T23:41:58.032" v="337" actId="20577"/>
        <pc:sldMkLst>
          <pc:docMk/>
          <pc:sldMk cId="2920597763" sldId="349"/>
        </pc:sldMkLst>
        <pc:spChg chg="mod">
          <ac:chgData name="Ivy Chipinda" userId="5f5059d2-fa48-4808-a48d-9dabace8d994" providerId="ADAL" clId="{5C939C03-4963-4DA7-9D6A-AA8D54D86BA9}" dt="2019-12-03T23:38:08.125" v="311" actId="164"/>
          <ac:spMkLst>
            <pc:docMk/>
            <pc:sldMk cId="2920597763" sldId="349"/>
            <ac:spMk id="8" creationId="{733C2356-397E-4761-9388-E35E8114D032}"/>
          </ac:spMkLst>
        </pc:spChg>
        <pc:spChg chg="mod">
          <ac:chgData name="Ivy Chipinda" userId="5f5059d2-fa48-4808-a48d-9dabace8d994" providerId="ADAL" clId="{5C939C03-4963-4DA7-9D6A-AA8D54D86BA9}" dt="2019-12-03T23:41:58.032" v="337" actId="20577"/>
          <ac:spMkLst>
            <pc:docMk/>
            <pc:sldMk cId="2920597763" sldId="349"/>
            <ac:spMk id="11" creationId="{862EF3B6-3CC6-4000-9910-DFB44B9B41B5}"/>
          </ac:spMkLst>
        </pc:spChg>
        <pc:spChg chg="mod">
          <ac:chgData name="Ivy Chipinda" userId="5f5059d2-fa48-4808-a48d-9dabace8d994" providerId="ADAL" clId="{5C939C03-4963-4DA7-9D6A-AA8D54D86BA9}" dt="2019-12-03T23:38:08.125" v="311" actId="164"/>
          <ac:spMkLst>
            <pc:docMk/>
            <pc:sldMk cId="2920597763" sldId="349"/>
            <ac:spMk id="19" creationId="{99A2AC24-9B5B-466B-A747-68AF53968DDD}"/>
          </ac:spMkLst>
        </pc:spChg>
        <pc:grpChg chg="mod">
          <ac:chgData name="Ivy Chipinda" userId="5f5059d2-fa48-4808-a48d-9dabace8d994" providerId="ADAL" clId="{5C939C03-4963-4DA7-9D6A-AA8D54D86BA9}" dt="2019-12-03T23:38:08.125" v="311" actId="164"/>
          <ac:grpSpMkLst>
            <pc:docMk/>
            <pc:sldMk cId="2920597763" sldId="349"/>
            <ac:grpSpMk id="4" creationId="{02623198-FEF2-41D2-94E6-EE2C52833CA0}"/>
          </ac:grpSpMkLst>
        </pc:grpChg>
        <pc:grpChg chg="add mod">
          <ac:chgData name="Ivy Chipinda" userId="5f5059d2-fa48-4808-a48d-9dabace8d994" providerId="ADAL" clId="{5C939C03-4963-4DA7-9D6A-AA8D54D86BA9}" dt="2019-12-03T23:38:08.125" v="311" actId="164"/>
          <ac:grpSpMkLst>
            <pc:docMk/>
            <pc:sldMk cId="2920597763" sldId="349"/>
            <ac:grpSpMk id="6" creationId="{B4DD4F07-EC3A-40A8-B7D3-17B9864671C7}"/>
          </ac:grpSpMkLst>
        </pc:grpChg>
        <pc:grpChg chg="mod">
          <ac:chgData name="Ivy Chipinda" userId="5f5059d2-fa48-4808-a48d-9dabace8d994" providerId="ADAL" clId="{5C939C03-4963-4DA7-9D6A-AA8D54D86BA9}" dt="2019-12-03T23:38:08.125" v="311" actId="164"/>
          <ac:grpSpMkLst>
            <pc:docMk/>
            <pc:sldMk cId="2920597763" sldId="349"/>
            <ac:grpSpMk id="10" creationId="{CEF11741-424C-42D3-8A2D-A54937E80A85}"/>
          </ac:grpSpMkLst>
        </pc:grpChg>
        <pc:grpChg chg="add mod">
          <ac:chgData name="Ivy Chipinda" userId="5f5059d2-fa48-4808-a48d-9dabace8d994" providerId="ADAL" clId="{5C939C03-4963-4DA7-9D6A-AA8D54D86BA9}" dt="2019-12-03T23:39:41.436" v="319" actId="1076"/>
          <ac:grpSpMkLst>
            <pc:docMk/>
            <pc:sldMk cId="2920597763" sldId="349"/>
            <ac:grpSpMk id="24" creationId="{153772EB-99CF-4C17-BBFC-FF54F548BF04}"/>
          </ac:grpSpMkLst>
        </pc:grpChg>
        <pc:picChg chg="mod">
          <ac:chgData name="Ivy Chipinda" userId="5f5059d2-fa48-4808-a48d-9dabace8d994" providerId="ADAL" clId="{5C939C03-4963-4DA7-9D6A-AA8D54D86BA9}" dt="2019-12-03T23:38:08.125" v="311" actId="164"/>
          <ac:picMkLst>
            <pc:docMk/>
            <pc:sldMk cId="2920597763" sldId="349"/>
            <ac:picMk id="3078" creationId="{4CC0E80A-D2EF-4734-85EA-3B6E2D65D295}"/>
          </ac:picMkLst>
        </pc:picChg>
      </pc:sldChg>
      <pc:sldChg chg="addSp delSp modSp add del delAnim modAnim">
        <pc:chgData name="Ivy Chipinda" userId="5f5059d2-fa48-4808-a48d-9dabace8d994" providerId="ADAL" clId="{5C939C03-4963-4DA7-9D6A-AA8D54D86BA9}" dt="2019-12-03T23:28:30.920" v="213" actId="2696"/>
        <pc:sldMkLst>
          <pc:docMk/>
          <pc:sldMk cId="839408003" sldId="350"/>
        </pc:sldMkLst>
        <pc:spChg chg="del">
          <ac:chgData name="Ivy Chipinda" userId="5f5059d2-fa48-4808-a48d-9dabace8d994" providerId="ADAL" clId="{5C939C03-4963-4DA7-9D6A-AA8D54D86BA9}" dt="2019-12-03T23:23:02.922" v="122" actId="478"/>
          <ac:spMkLst>
            <pc:docMk/>
            <pc:sldMk cId="839408003" sldId="350"/>
            <ac:spMk id="12" creationId="{FFB3A9F7-EFE0-4407-8E32-685EBCB59FE2}"/>
          </ac:spMkLst>
        </pc:spChg>
        <pc:spChg chg="del">
          <ac:chgData name="Ivy Chipinda" userId="5f5059d2-fa48-4808-a48d-9dabace8d994" providerId="ADAL" clId="{5C939C03-4963-4DA7-9D6A-AA8D54D86BA9}" dt="2019-12-03T23:22:51.180" v="115" actId="478"/>
          <ac:spMkLst>
            <pc:docMk/>
            <pc:sldMk cId="839408003" sldId="350"/>
            <ac:spMk id="15" creationId="{BEA5435A-B70D-4FDE-AA88-74C940168416}"/>
          </ac:spMkLst>
        </pc:spChg>
        <pc:spChg chg="del">
          <ac:chgData name="Ivy Chipinda" userId="5f5059d2-fa48-4808-a48d-9dabace8d994" providerId="ADAL" clId="{5C939C03-4963-4DA7-9D6A-AA8D54D86BA9}" dt="2019-12-03T23:22:46.459" v="111" actId="478"/>
          <ac:spMkLst>
            <pc:docMk/>
            <pc:sldMk cId="839408003" sldId="350"/>
            <ac:spMk id="20" creationId="{90FE3C34-6560-4BAF-BE90-96C214684BFB}"/>
          </ac:spMkLst>
        </pc:spChg>
        <pc:spChg chg="del">
          <ac:chgData name="Ivy Chipinda" userId="5f5059d2-fa48-4808-a48d-9dabace8d994" providerId="ADAL" clId="{5C939C03-4963-4DA7-9D6A-AA8D54D86BA9}" dt="2019-12-03T23:22:53.979" v="118" actId="478"/>
          <ac:spMkLst>
            <pc:docMk/>
            <pc:sldMk cId="839408003" sldId="350"/>
            <ac:spMk id="22" creationId="{C4D6982F-4EF2-4A26-8387-6799B098F8FC}"/>
          </ac:spMkLst>
        </pc:spChg>
        <pc:spChg chg="del">
          <ac:chgData name="Ivy Chipinda" userId="5f5059d2-fa48-4808-a48d-9dabace8d994" providerId="ADAL" clId="{5C939C03-4963-4DA7-9D6A-AA8D54D86BA9}" dt="2019-12-03T23:22:52.442" v="116" actId="478"/>
          <ac:spMkLst>
            <pc:docMk/>
            <pc:sldMk cId="839408003" sldId="350"/>
            <ac:spMk id="23" creationId="{6357859F-89F3-4ABB-803B-F32A02CDC1AD}"/>
          </ac:spMkLst>
        </pc:spChg>
        <pc:spChg chg="del mod topLvl">
          <ac:chgData name="Ivy Chipinda" userId="5f5059d2-fa48-4808-a48d-9dabace8d994" providerId="ADAL" clId="{5C939C03-4963-4DA7-9D6A-AA8D54D86BA9}" dt="2019-12-03T23:24:39.953" v="131" actId="478"/>
          <ac:spMkLst>
            <pc:docMk/>
            <pc:sldMk cId="839408003" sldId="350"/>
            <ac:spMk id="38" creationId="{9CD15A35-3EB5-44DC-9D10-BEAD68C46C7A}"/>
          </ac:spMkLst>
        </pc:spChg>
        <pc:spChg chg="del mod topLvl">
          <ac:chgData name="Ivy Chipinda" userId="5f5059d2-fa48-4808-a48d-9dabace8d994" providerId="ADAL" clId="{5C939C03-4963-4DA7-9D6A-AA8D54D86BA9}" dt="2019-12-03T23:24:39.953" v="131" actId="478"/>
          <ac:spMkLst>
            <pc:docMk/>
            <pc:sldMk cId="839408003" sldId="350"/>
            <ac:spMk id="39" creationId="{FD77327F-457F-4791-A1BD-899A61CFCE5C}"/>
          </ac:spMkLst>
        </pc:spChg>
        <pc:spChg chg="mod topLvl">
          <ac:chgData name="Ivy Chipinda" userId="5f5059d2-fa48-4808-a48d-9dabace8d994" providerId="ADAL" clId="{5C939C03-4963-4DA7-9D6A-AA8D54D86BA9}" dt="2019-12-03T23:26:25.904" v="212" actId="1076"/>
          <ac:spMkLst>
            <pc:docMk/>
            <pc:sldMk cId="839408003" sldId="350"/>
            <ac:spMk id="43" creationId="{FC66AFAD-4E84-43AA-85BD-5B2DF44768D0}"/>
          </ac:spMkLst>
        </pc:spChg>
        <pc:spChg chg="mod topLvl">
          <ac:chgData name="Ivy Chipinda" userId="5f5059d2-fa48-4808-a48d-9dabace8d994" providerId="ADAL" clId="{5C939C03-4963-4DA7-9D6A-AA8D54D86BA9}" dt="2019-12-03T23:25:27.154" v="169" actId="20577"/>
          <ac:spMkLst>
            <pc:docMk/>
            <pc:sldMk cId="839408003" sldId="350"/>
            <ac:spMk id="44" creationId="{9B668D4F-E864-4489-9E7B-EACD0EBFA7A6}"/>
          </ac:spMkLst>
        </pc:spChg>
        <pc:grpChg chg="add del">
          <ac:chgData name="Ivy Chipinda" userId="5f5059d2-fa48-4808-a48d-9dabace8d994" providerId="ADAL" clId="{5C939C03-4963-4DA7-9D6A-AA8D54D86BA9}" dt="2019-12-03T23:24:21.249" v="126" actId="165"/>
          <ac:grpSpMkLst>
            <pc:docMk/>
            <pc:sldMk cId="839408003" sldId="350"/>
            <ac:grpSpMk id="25" creationId="{CC1710D2-504B-417E-AA8C-F6834E7B3B69}"/>
          </ac:grpSpMkLst>
        </pc:grpChg>
        <pc:grpChg chg="add del mod topLvl">
          <ac:chgData name="Ivy Chipinda" userId="5f5059d2-fa48-4808-a48d-9dabace8d994" providerId="ADAL" clId="{5C939C03-4963-4DA7-9D6A-AA8D54D86BA9}" dt="2019-12-03T23:24:28.603" v="129" actId="165"/>
          <ac:grpSpMkLst>
            <pc:docMk/>
            <pc:sldMk cId="839408003" sldId="350"/>
            <ac:grpSpMk id="28" creationId="{C502D5AC-4598-48F3-A6CC-8E01B31822AB}"/>
          </ac:grpSpMkLst>
        </pc:grpChg>
        <pc:grpChg chg="add del mod">
          <ac:chgData name="Ivy Chipinda" userId="5f5059d2-fa48-4808-a48d-9dabace8d994" providerId="ADAL" clId="{5C939C03-4963-4DA7-9D6A-AA8D54D86BA9}" dt="2019-12-03T23:24:55.568" v="134" actId="165"/>
          <ac:grpSpMkLst>
            <pc:docMk/>
            <pc:sldMk cId="839408003" sldId="350"/>
            <ac:grpSpMk id="40" creationId="{6EFE5263-FEFD-4258-B7B8-A3B1D7DC3CC3}"/>
          </ac:grpSpMkLst>
        </pc:grpChg>
        <pc:grpChg chg="mod topLvl">
          <ac:chgData name="Ivy Chipinda" userId="5f5059d2-fa48-4808-a48d-9dabace8d994" providerId="ADAL" clId="{5C939C03-4963-4DA7-9D6A-AA8D54D86BA9}" dt="2019-12-03T23:24:55.568" v="134" actId="165"/>
          <ac:grpSpMkLst>
            <pc:docMk/>
            <pc:sldMk cId="839408003" sldId="350"/>
            <ac:grpSpMk id="42" creationId="{E1881202-66FC-46E6-812D-8B2B38CA4BFE}"/>
          </ac:grpSpMkLst>
        </pc:grpChg>
        <pc:picChg chg="del">
          <ac:chgData name="Ivy Chipinda" userId="5f5059d2-fa48-4808-a48d-9dabace8d994" providerId="ADAL" clId="{5C939C03-4963-4DA7-9D6A-AA8D54D86BA9}" dt="2019-12-03T23:22:56.242" v="121" actId="478"/>
          <ac:picMkLst>
            <pc:docMk/>
            <pc:sldMk cId="839408003" sldId="350"/>
            <ac:picMk id="5" creationId="{DA87607C-BF49-477F-A2A0-BB6561F28690}"/>
          </ac:picMkLst>
        </pc:picChg>
        <pc:picChg chg="del">
          <ac:chgData name="Ivy Chipinda" userId="5f5059d2-fa48-4808-a48d-9dabace8d994" providerId="ADAL" clId="{5C939C03-4963-4DA7-9D6A-AA8D54D86BA9}" dt="2019-12-03T23:22:49.188" v="113" actId="478"/>
          <ac:picMkLst>
            <pc:docMk/>
            <pc:sldMk cId="839408003" sldId="350"/>
            <ac:picMk id="8" creationId="{321DBA81-1439-409B-BD0D-6E367C6855B7}"/>
          </ac:picMkLst>
        </pc:picChg>
        <pc:picChg chg="del">
          <ac:chgData name="Ivy Chipinda" userId="5f5059d2-fa48-4808-a48d-9dabace8d994" providerId="ADAL" clId="{5C939C03-4963-4DA7-9D6A-AA8D54D86BA9}" dt="2019-12-03T23:22:47.144" v="112" actId="478"/>
          <ac:picMkLst>
            <pc:docMk/>
            <pc:sldMk cId="839408003" sldId="350"/>
            <ac:picMk id="13" creationId="{003BAE43-70BD-4C75-9DA7-85AC922FC4A0}"/>
          </ac:picMkLst>
        </pc:picChg>
        <pc:picChg chg="add del mod topLvl">
          <ac:chgData name="Ivy Chipinda" userId="5f5059d2-fa48-4808-a48d-9dabace8d994" providerId="ADAL" clId="{5C939C03-4963-4DA7-9D6A-AA8D54D86BA9}" dt="2019-12-03T23:24:30.460" v="130" actId="478"/>
          <ac:picMkLst>
            <pc:docMk/>
            <pc:sldMk cId="839408003" sldId="350"/>
            <ac:picMk id="26" creationId="{15B60EB5-A7C3-48E0-BDBD-BD57CEC8BB9D}"/>
          </ac:picMkLst>
        </pc:picChg>
        <pc:picChg chg="del">
          <ac:chgData name="Ivy Chipinda" userId="5f5059d2-fa48-4808-a48d-9dabace8d994" providerId="ADAL" clId="{5C939C03-4963-4DA7-9D6A-AA8D54D86BA9}" dt="2019-12-03T23:22:53.145" v="117" actId="478"/>
          <ac:picMkLst>
            <pc:docMk/>
            <pc:sldMk cId="839408003" sldId="350"/>
            <ac:picMk id="27" creationId="{321689EB-2CCD-46FA-9993-48188DD3832D}"/>
          </ac:picMkLst>
        </pc:picChg>
        <pc:picChg chg="del">
          <ac:chgData name="Ivy Chipinda" userId="5f5059d2-fa48-4808-a48d-9dabace8d994" providerId="ADAL" clId="{5C939C03-4963-4DA7-9D6A-AA8D54D86BA9}" dt="2019-12-03T23:22:55.397" v="120" actId="478"/>
          <ac:picMkLst>
            <pc:docMk/>
            <pc:sldMk cId="839408003" sldId="350"/>
            <ac:picMk id="30" creationId="{E93F4655-BD48-4FE6-9C16-3C7D92B01F3A}"/>
          </ac:picMkLst>
        </pc:picChg>
        <pc:picChg chg="del">
          <ac:chgData name="Ivy Chipinda" userId="5f5059d2-fa48-4808-a48d-9dabace8d994" providerId="ADAL" clId="{5C939C03-4963-4DA7-9D6A-AA8D54D86BA9}" dt="2019-12-03T23:22:54.796" v="119" actId="478"/>
          <ac:picMkLst>
            <pc:docMk/>
            <pc:sldMk cId="839408003" sldId="350"/>
            <ac:picMk id="31" creationId="{F9E08F72-721B-499B-BF91-A9F18B0B54FC}"/>
          </ac:picMkLst>
        </pc:picChg>
        <pc:picChg chg="del">
          <ac:chgData name="Ivy Chipinda" userId="5f5059d2-fa48-4808-a48d-9dabace8d994" providerId="ADAL" clId="{5C939C03-4963-4DA7-9D6A-AA8D54D86BA9}" dt="2019-12-03T23:22:45.802" v="110" actId="478"/>
          <ac:picMkLst>
            <pc:docMk/>
            <pc:sldMk cId="839408003" sldId="350"/>
            <ac:picMk id="32" creationId="{8218FCD6-AFA9-47C1-B579-CDA0BBC388F4}"/>
          </ac:picMkLst>
        </pc:picChg>
        <pc:picChg chg="del">
          <ac:chgData name="Ivy Chipinda" userId="5f5059d2-fa48-4808-a48d-9dabace8d994" providerId="ADAL" clId="{5C939C03-4963-4DA7-9D6A-AA8D54D86BA9}" dt="2019-12-03T23:22:45.185" v="109" actId="478"/>
          <ac:picMkLst>
            <pc:docMk/>
            <pc:sldMk cId="839408003" sldId="350"/>
            <ac:picMk id="33" creationId="{04963F32-E4B9-4F2C-A38C-C395126F287E}"/>
          </ac:picMkLst>
        </pc:picChg>
        <pc:picChg chg="del">
          <ac:chgData name="Ivy Chipinda" userId="5f5059d2-fa48-4808-a48d-9dabace8d994" providerId="ADAL" clId="{5C939C03-4963-4DA7-9D6A-AA8D54D86BA9}" dt="2019-12-03T23:22:44.248" v="108" actId="478"/>
          <ac:picMkLst>
            <pc:docMk/>
            <pc:sldMk cId="839408003" sldId="350"/>
            <ac:picMk id="34" creationId="{75447328-A6E0-40E8-8A0E-477EF37E8F0A}"/>
          </ac:picMkLst>
        </pc:picChg>
        <pc:picChg chg="del mod topLvl">
          <ac:chgData name="Ivy Chipinda" userId="5f5059d2-fa48-4808-a48d-9dabace8d994" providerId="ADAL" clId="{5C939C03-4963-4DA7-9D6A-AA8D54D86BA9}" dt="2019-12-03T23:24:58.205" v="135" actId="478"/>
          <ac:picMkLst>
            <pc:docMk/>
            <pc:sldMk cId="839408003" sldId="350"/>
            <ac:picMk id="41" creationId="{72248EDB-7039-495A-99D0-C6EAF349A592}"/>
          </ac:picMkLst>
        </pc:picChg>
        <pc:cxnChg chg="del mod">
          <ac:chgData name="Ivy Chipinda" userId="5f5059d2-fa48-4808-a48d-9dabace8d994" providerId="ADAL" clId="{5C939C03-4963-4DA7-9D6A-AA8D54D86BA9}" dt="2019-12-03T23:22:50.341" v="114" actId="478"/>
          <ac:cxnSpMkLst>
            <pc:docMk/>
            <pc:sldMk cId="839408003" sldId="350"/>
            <ac:cxnSpMk id="16" creationId="{0585378F-D120-4B21-93DD-F411C10DD93C}"/>
          </ac:cxnSpMkLst>
        </pc:cxnChg>
        <pc:cxnChg chg="del mod topLvl">
          <ac:chgData name="Ivy Chipinda" userId="5f5059d2-fa48-4808-a48d-9dabace8d994" providerId="ADAL" clId="{5C939C03-4963-4DA7-9D6A-AA8D54D86BA9}" dt="2019-12-03T23:24:39.953" v="131" actId="478"/>
          <ac:cxnSpMkLst>
            <pc:docMk/>
            <pc:sldMk cId="839408003" sldId="350"/>
            <ac:cxnSpMk id="35" creationId="{410F04D7-B70B-47BA-A70F-09E04CA70F61}"/>
          </ac:cxnSpMkLst>
        </pc:cxnChg>
        <pc:cxnChg chg="del mod topLvl">
          <ac:chgData name="Ivy Chipinda" userId="5f5059d2-fa48-4808-a48d-9dabace8d994" providerId="ADAL" clId="{5C939C03-4963-4DA7-9D6A-AA8D54D86BA9}" dt="2019-12-03T23:24:39.953" v="131" actId="478"/>
          <ac:cxnSpMkLst>
            <pc:docMk/>
            <pc:sldMk cId="839408003" sldId="350"/>
            <ac:cxnSpMk id="36" creationId="{46DA9E1F-4D31-483B-9DFB-F8823DA02D2C}"/>
          </ac:cxnSpMkLst>
        </pc:cxnChg>
        <pc:cxnChg chg="del mod topLvl">
          <ac:chgData name="Ivy Chipinda" userId="5f5059d2-fa48-4808-a48d-9dabace8d994" providerId="ADAL" clId="{5C939C03-4963-4DA7-9D6A-AA8D54D86BA9}" dt="2019-12-03T23:24:39.953" v="131" actId="478"/>
          <ac:cxnSpMkLst>
            <pc:docMk/>
            <pc:sldMk cId="839408003" sldId="350"/>
            <ac:cxnSpMk id="37" creationId="{C8A9DAF7-05DA-41D1-BB94-5D4275262FCE}"/>
          </ac:cxnSpMkLst>
        </pc:cxnChg>
      </pc:sldChg>
      <pc:sldChg chg="add del">
        <pc:chgData name="Ivy Chipinda" userId="5f5059d2-fa48-4808-a48d-9dabace8d994" providerId="ADAL" clId="{5C939C03-4963-4DA7-9D6A-AA8D54D86BA9}" dt="2019-12-03T23:22:33.509" v="106"/>
        <pc:sldMkLst>
          <pc:docMk/>
          <pc:sldMk cId="1064794189" sldId="350"/>
        </pc:sldMkLst>
      </pc:sldChg>
      <pc:sldChg chg="addSp delSp modSp add setBg modNotesTx">
        <pc:chgData name="Ivy Chipinda" userId="5f5059d2-fa48-4808-a48d-9dabace8d994" providerId="ADAL" clId="{5C939C03-4963-4DA7-9D6A-AA8D54D86BA9}" dt="2019-12-04T00:39:33.646" v="915" actId="20577"/>
        <pc:sldMkLst>
          <pc:docMk/>
          <pc:sldMk cId="4071525213" sldId="350"/>
        </pc:sldMkLst>
        <pc:spChg chg="add mod">
          <ac:chgData name="Ivy Chipinda" userId="5f5059d2-fa48-4808-a48d-9dabace8d994" providerId="ADAL" clId="{5C939C03-4963-4DA7-9D6A-AA8D54D86BA9}" dt="2019-12-03T23:31:00.329" v="243" actId="2711"/>
          <ac:spMkLst>
            <pc:docMk/>
            <pc:sldMk cId="4071525213" sldId="350"/>
            <ac:spMk id="2" creationId="{7A15D397-6F60-4D87-9B74-9DFF1537AF27}"/>
          </ac:spMkLst>
        </pc:spChg>
        <pc:spChg chg="mod">
          <ac:chgData name="Ivy Chipinda" userId="5f5059d2-fa48-4808-a48d-9dabace8d994" providerId="ADAL" clId="{5C939C03-4963-4DA7-9D6A-AA8D54D86BA9}" dt="2019-12-03T23:32:34.907" v="308" actId="1076"/>
          <ac:spMkLst>
            <pc:docMk/>
            <pc:sldMk cId="4071525213" sldId="350"/>
            <ac:spMk id="6" creationId="{49E0CFB1-3E3A-48E3-8404-229AB5E2A140}"/>
          </ac:spMkLst>
        </pc:spChg>
        <pc:spChg chg="del">
          <ac:chgData name="Ivy Chipinda" userId="5f5059d2-fa48-4808-a48d-9dabace8d994" providerId="ADAL" clId="{5C939C03-4963-4DA7-9D6A-AA8D54D86BA9}" dt="2019-12-03T23:31:51.709" v="301" actId="478"/>
          <ac:spMkLst>
            <pc:docMk/>
            <pc:sldMk cId="4071525213" sldId="350"/>
            <ac:spMk id="7" creationId="{4A8FF933-9D1B-4AEE-82B3-9A7E25C7A8A1}"/>
          </ac:spMkLst>
        </pc:spChg>
        <pc:picChg chg="del">
          <ac:chgData name="Ivy Chipinda" userId="5f5059d2-fa48-4808-a48d-9dabace8d994" providerId="ADAL" clId="{5C939C03-4963-4DA7-9D6A-AA8D54D86BA9}" dt="2019-12-03T23:30:20.738" v="217" actId="478"/>
          <ac:picMkLst>
            <pc:docMk/>
            <pc:sldMk cId="4071525213" sldId="350"/>
            <ac:picMk id="1028" creationId="{F22E54B9-F138-47DD-A0FE-BFB42652C93C}"/>
          </ac:picMkLst>
        </pc:picChg>
      </pc:sldChg>
      <pc:sldChg chg="add del">
        <pc:chgData name="Ivy Chipinda" userId="5f5059d2-fa48-4808-a48d-9dabace8d994" providerId="ADAL" clId="{5C939C03-4963-4DA7-9D6A-AA8D54D86BA9}" dt="2019-12-03T23:24:00.229" v="124"/>
        <pc:sldMkLst>
          <pc:docMk/>
          <pc:sldMk cId="3957869235" sldId="351"/>
        </pc:sldMkLst>
      </pc:sldChg>
      <pc:sldChg chg="add modNotesTx">
        <pc:chgData name="Ivy Chipinda" userId="5f5059d2-fa48-4808-a48d-9dabace8d994" providerId="ADAL" clId="{5C939C03-4963-4DA7-9D6A-AA8D54D86BA9}" dt="2019-12-04T01:34:33.945" v="6338" actId="20577"/>
        <pc:sldMkLst>
          <pc:docMk/>
          <pc:sldMk cId="4216019191" sldId="351"/>
        </pc:sldMkLst>
      </pc:sldChg>
      <pc:sldChg chg="delSp modSp modNotesTx">
        <pc:chgData name="Ivy Chipinda" userId="5f5059d2-fa48-4808-a48d-9dabace8d994" providerId="ADAL" clId="{5C939C03-4963-4DA7-9D6A-AA8D54D86BA9}" dt="2019-12-04T01:31:26.512" v="5580" actId="20577"/>
        <pc:sldMkLst>
          <pc:docMk/>
          <pc:sldMk cId="1835669442" sldId="352"/>
        </pc:sldMkLst>
        <pc:spChg chg="mod topLvl">
          <ac:chgData name="Ivy Chipinda" userId="5f5059d2-fa48-4808-a48d-9dabace8d994" providerId="ADAL" clId="{5C939C03-4963-4DA7-9D6A-AA8D54D86BA9}" dt="2019-12-04T00:51:18.424" v="2138" actId="165"/>
          <ac:spMkLst>
            <pc:docMk/>
            <pc:sldMk cId="1835669442" sldId="352"/>
            <ac:spMk id="45" creationId="{63F3A440-5DCF-471B-A61C-7E1BEB9F84A3}"/>
          </ac:spMkLst>
        </pc:spChg>
        <pc:spChg chg="mod topLvl">
          <ac:chgData name="Ivy Chipinda" userId="5f5059d2-fa48-4808-a48d-9dabace8d994" providerId="ADAL" clId="{5C939C03-4963-4DA7-9D6A-AA8D54D86BA9}" dt="2019-12-04T00:51:18.424" v="2138" actId="165"/>
          <ac:spMkLst>
            <pc:docMk/>
            <pc:sldMk cId="1835669442" sldId="352"/>
            <ac:spMk id="50" creationId="{85FA24B6-D9C9-4C7E-9B44-0B16FA565A63}"/>
          </ac:spMkLst>
        </pc:spChg>
        <pc:spChg chg="mod topLvl">
          <ac:chgData name="Ivy Chipinda" userId="5f5059d2-fa48-4808-a48d-9dabace8d994" providerId="ADAL" clId="{5C939C03-4963-4DA7-9D6A-AA8D54D86BA9}" dt="2019-12-04T00:51:18.424" v="2138" actId="165"/>
          <ac:spMkLst>
            <pc:docMk/>
            <pc:sldMk cId="1835669442" sldId="352"/>
            <ac:spMk id="51" creationId="{A3235192-4338-405A-9C13-629E14D8C029}"/>
          </ac:spMkLst>
        </pc:spChg>
        <pc:spChg chg="mod topLvl">
          <ac:chgData name="Ivy Chipinda" userId="5f5059d2-fa48-4808-a48d-9dabace8d994" providerId="ADAL" clId="{5C939C03-4963-4DA7-9D6A-AA8D54D86BA9}" dt="2019-12-04T00:51:49.434" v="2145" actId="1076"/>
          <ac:spMkLst>
            <pc:docMk/>
            <pc:sldMk cId="1835669442" sldId="352"/>
            <ac:spMk id="54" creationId="{3CBA3817-6D1F-4F48-A066-CFFE41A65349}"/>
          </ac:spMkLst>
        </pc:spChg>
        <pc:grpChg chg="del">
          <ac:chgData name="Ivy Chipinda" userId="5f5059d2-fa48-4808-a48d-9dabace8d994" providerId="ADAL" clId="{5C939C03-4963-4DA7-9D6A-AA8D54D86BA9}" dt="2019-12-04T00:51:18.424" v="2138" actId="165"/>
          <ac:grpSpMkLst>
            <pc:docMk/>
            <pc:sldMk cId="1835669442" sldId="352"/>
            <ac:grpSpMk id="44" creationId="{4C9C6689-FF79-44C1-9D8F-99BC6B84871B}"/>
          </ac:grpSpMkLst>
        </pc:grpChg>
        <pc:picChg chg="del mod topLvl">
          <ac:chgData name="Ivy Chipinda" userId="5f5059d2-fa48-4808-a48d-9dabace8d994" providerId="ADAL" clId="{5C939C03-4963-4DA7-9D6A-AA8D54D86BA9}" dt="2019-12-04T00:51:21.524" v="2140" actId="478"/>
          <ac:picMkLst>
            <pc:docMk/>
            <pc:sldMk cId="1835669442" sldId="352"/>
            <ac:picMk id="52" creationId="{7042DBCD-A090-4ADF-89CA-C320193271C3}"/>
          </ac:picMkLst>
        </pc:picChg>
        <pc:picChg chg="del mod topLvl">
          <ac:chgData name="Ivy Chipinda" userId="5f5059d2-fa48-4808-a48d-9dabace8d994" providerId="ADAL" clId="{5C939C03-4963-4DA7-9D6A-AA8D54D86BA9}" dt="2019-12-04T00:51:20.679" v="2139" actId="478"/>
          <ac:picMkLst>
            <pc:docMk/>
            <pc:sldMk cId="1835669442" sldId="352"/>
            <ac:picMk id="53" creationId="{6F90BA17-DE85-47F7-9E21-F7C87FD85523}"/>
          </ac:picMkLst>
        </pc:picChg>
      </pc:sldChg>
      <pc:sldChg chg="add ord modNotesTx">
        <pc:chgData name="Ivy Chipinda" userId="5f5059d2-fa48-4808-a48d-9dabace8d994" providerId="ADAL" clId="{5C939C03-4963-4DA7-9D6A-AA8D54D86BA9}" dt="2019-12-04T00:42:55.064" v="1506" actId="20577"/>
        <pc:sldMkLst>
          <pc:docMk/>
          <pc:sldMk cId="3375233546" sldId="353"/>
        </pc:sldMkLst>
      </pc:sldChg>
      <pc:sldChg chg="modSp add ord modNotesTx">
        <pc:chgData name="Ivy Chipinda" userId="5f5059d2-fa48-4808-a48d-9dabace8d994" providerId="ADAL" clId="{5C939C03-4963-4DA7-9D6A-AA8D54D86BA9}" dt="2019-12-04T00:58:38.307" v="2682" actId="20577"/>
        <pc:sldMkLst>
          <pc:docMk/>
          <pc:sldMk cId="3341766677" sldId="354"/>
        </pc:sldMkLst>
        <pc:spChg chg="mod">
          <ac:chgData name="Ivy Chipinda" userId="5f5059d2-fa48-4808-a48d-9dabace8d994" providerId="ADAL" clId="{5C939C03-4963-4DA7-9D6A-AA8D54D86BA9}" dt="2019-12-04T00:40:18.892" v="1001" actId="20577"/>
          <ac:spMkLst>
            <pc:docMk/>
            <pc:sldMk cId="3341766677" sldId="354"/>
            <ac:spMk id="2" creationId="{8B715E32-C22A-45A8-B259-02DD2CA55A71}"/>
          </ac:spMkLst>
        </pc:spChg>
        <pc:spChg chg="mod">
          <ac:chgData name="Ivy Chipinda" userId="5f5059d2-fa48-4808-a48d-9dabace8d994" providerId="ADAL" clId="{5C939C03-4963-4DA7-9D6A-AA8D54D86BA9}" dt="2019-12-04T00:40:27.924" v="1026" actId="20577"/>
          <ac:spMkLst>
            <pc:docMk/>
            <pc:sldMk cId="3341766677" sldId="354"/>
            <ac:spMk id="3" creationId="{963F1046-642E-4050-8B54-FEE38B7F3A19}"/>
          </ac:spMkLst>
        </pc:spChg>
      </pc:sldChg>
      <pc:sldChg chg="modSp add modNotesTx">
        <pc:chgData name="Ivy Chipinda" userId="5f5059d2-fa48-4808-a48d-9dabace8d994" providerId="ADAL" clId="{5C939C03-4963-4DA7-9D6A-AA8D54D86BA9}" dt="2019-12-04T00:48:05.206" v="1956" actId="20577"/>
        <pc:sldMkLst>
          <pc:docMk/>
          <pc:sldMk cId="3055828246" sldId="355"/>
        </pc:sldMkLst>
        <pc:spChg chg="mod">
          <ac:chgData name="Ivy Chipinda" userId="5f5059d2-fa48-4808-a48d-9dabace8d994" providerId="ADAL" clId="{5C939C03-4963-4DA7-9D6A-AA8D54D86BA9}" dt="2019-12-04T00:46:13.749" v="1756" actId="20577"/>
          <ac:spMkLst>
            <pc:docMk/>
            <pc:sldMk cId="3055828246" sldId="355"/>
            <ac:spMk id="2" creationId="{C030E06E-83F6-489B-8FAB-5360E89EAF2D}"/>
          </ac:spMkLst>
        </pc:spChg>
      </pc:sldChg>
      <pc:sldChg chg="modNotesTx">
        <pc:chgData name="Ivy Chipinda" userId="5f5059d2-fa48-4808-a48d-9dabace8d994" providerId="ADAL" clId="{5C939C03-4963-4DA7-9D6A-AA8D54D86BA9}" dt="2019-12-04T01:03:57.467" v="2755" actId="20577"/>
        <pc:sldMkLst>
          <pc:docMk/>
          <pc:sldMk cId="1818848746" sldId="356"/>
        </pc:sldMkLst>
      </pc:sldChg>
      <pc:sldChg chg="modSp add modNotesTx">
        <pc:chgData name="Ivy Chipinda" userId="5f5059d2-fa48-4808-a48d-9dabace8d994" providerId="ADAL" clId="{5C939C03-4963-4DA7-9D6A-AA8D54D86BA9}" dt="2019-12-04T00:54:02.181" v="2314" actId="20577"/>
        <pc:sldMkLst>
          <pc:docMk/>
          <pc:sldMk cId="2625220175" sldId="357"/>
        </pc:sldMkLst>
        <pc:spChg chg="mod">
          <ac:chgData name="Ivy Chipinda" userId="5f5059d2-fa48-4808-a48d-9dabace8d994" providerId="ADAL" clId="{5C939C03-4963-4DA7-9D6A-AA8D54D86BA9}" dt="2019-12-04T00:53:31.133" v="2183" actId="20577"/>
          <ac:spMkLst>
            <pc:docMk/>
            <pc:sldMk cId="2625220175" sldId="357"/>
            <ac:spMk id="2" creationId="{8F15D3D0-937B-44E1-BEB9-9D8CCDDF83AE}"/>
          </ac:spMkLst>
        </pc:spChg>
      </pc:sldChg>
      <pc:sldChg chg="modSp add ord modNotesTx">
        <pc:chgData name="Ivy Chipinda" userId="5f5059d2-fa48-4808-a48d-9dabace8d994" providerId="ADAL" clId="{5C939C03-4963-4DA7-9D6A-AA8D54D86BA9}" dt="2019-12-04T01:06:45.040" v="3258" actId="20577"/>
        <pc:sldMkLst>
          <pc:docMk/>
          <pc:sldMk cId="3318119258" sldId="358"/>
        </pc:sldMkLst>
        <pc:spChg chg="mod">
          <ac:chgData name="Ivy Chipinda" userId="5f5059d2-fa48-4808-a48d-9dabace8d994" providerId="ADAL" clId="{5C939C03-4963-4DA7-9D6A-AA8D54D86BA9}" dt="2019-12-04T01:05:26.477" v="3007" actId="20577"/>
          <ac:spMkLst>
            <pc:docMk/>
            <pc:sldMk cId="3318119258" sldId="358"/>
            <ac:spMk id="2" creationId="{DDDD7762-23DA-47D1-99CC-9B5F2BF71BE8}"/>
          </ac:spMkLst>
        </pc:spChg>
      </pc:sldChg>
      <pc:sldChg chg="add modNotesTx">
        <pc:chgData name="Ivy Chipinda" userId="5f5059d2-fa48-4808-a48d-9dabace8d994" providerId="ADAL" clId="{5C939C03-4963-4DA7-9D6A-AA8D54D86BA9}" dt="2019-12-04T01:12:05.773" v="4077" actId="20577"/>
        <pc:sldMkLst>
          <pc:docMk/>
          <pc:sldMk cId="115361040" sldId="359"/>
        </pc:sldMkLst>
      </pc:sldChg>
      <pc:sldChg chg="modSp add ord modNotesTx">
        <pc:chgData name="Ivy Chipinda" userId="5f5059d2-fa48-4808-a48d-9dabace8d994" providerId="ADAL" clId="{5C939C03-4963-4DA7-9D6A-AA8D54D86BA9}" dt="2019-12-04T01:37:40.402" v="6516" actId="14"/>
        <pc:sldMkLst>
          <pc:docMk/>
          <pc:sldMk cId="1315067272" sldId="361"/>
        </pc:sldMkLst>
        <pc:spChg chg="mod">
          <ac:chgData name="Ivy Chipinda" userId="5f5059d2-fa48-4808-a48d-9dabace8d994" providerId="ADAL" clId="{5C939C03-4963-4DA7-9D6A-AA8D54D86BA9}" dt="2019-12-04T01:36:45.146" v="6510" actId="20577"/>
          <ac:spMkLst>
            <pc:docMk/>
            <pc:sldMk cId="1315067272" sldId="361"/>
            <ac:spMk id="2" creationId="{FB3B26EE-06E9-42CC-9FC4-C6DB6C45FCB4}"/>
          </ac:spMkLst>
        </pc:spChg>
      </pc:sldChg>
    </pc:docChg>
  </pc:docChgLst>
  <pc:docChgLst>
    <pc:chgData name="Lillian Spackman" userId="S::ljs39@calvin.edu::e1fce217-e024-4efb-9b8a-096a30415024" providerId="AD" clId="Web-{24CB0CA0-E9F6-4EC2-9695-E86737668FE3}"/>
    <pc:docChg chg="addSld delSld modSld modSection">
      <pc:chgData name="Lillian Spackman" userId="S::ljs39@calvin.edu::e1fce217-e024-4efb-9b8a-096a30415024" providerId="AD" clId="Web-{24CB0CA0-E9F6-4EC2-9695-E86737668FE3}" dt="2019-11-12T23:44:27.877" v="295" actId="20577"/>
      <pc:docMkLst>
        <pc:docMk/>
      </pc:docMkLst>
      <pc:sldChg chg="modSp">
        <pc:chgData name="Lillian Spackman" userId="S::ljs39@calvin.edu::e1fce217-e024-4efb-9b8a-096a30415024" providerId="AD" clId="Web-{24CB0CA0-E9F6-4EC2-9695-E86737668FE3}" dt="2019-11-12T23:44:27.877" v="294" actId="20577"/>
        <pc:sldMkLst>
          <pc:docMk/>
          <pc:sldMk cId="109857222" sldId="256"/>
        </pc:sldMkLst>
        <pc:spChg chg="mod">
          <ac:chgData name="Lillian Spackman" userId="S::ljs39@calvin.edu::e1fce217-e024-4efb-9b8a-096a30415024" providerId="AD" clId="Web-{24CB0CA0-E9F6-4EC2-9695-E86737668FE3}" dt="2019-11-12T23:44:20.127" v="290" actId="20577"/>
          <ac:spMkLst>
            <pc:docMk/>
            <pc:sldMk cId="109857222" sldId="256"/>
            <ac:spMk id="2" creationId="{00000000-0000-0000-0000-000000000000}"/>
          </ac:spMkLst>
        </pc:spChg>
        <pc:spChg chg="mod">
          <ac:chgData name="Lillian Spackman" userId="S::ljs39@calvin.edu::e1fce217-e024-4efb-9b8a-096a30415024" providerId="AD" clId="Web-{24CB0CA0-E9F6-4EC2-9695-E86737668FE3}" dt="2019-11-12T23:44:27.877" v="294" actId="20577"/>
          <ac:spMkLst>
            <pc:docMk/>
            <pc:sldMk cId="109857222" sldId="256"/>
            <ac:spMk id="3" creationId="{00000000-0000-0000-0000-000000000000}"/>
          </ac:spMkLst>
        </pc:spChg>
      </pc:sldChg>
      <pc:sldChg chg="modSp new">
        <pc:chgData name="Lillian Spackman" userId="S::ljs39@calvin.edu::e1fce217-e024-4efb-9b8a-096a30415024" providerId="AD" clId="Web-{24CB0CA0-E9F6-4EC2-9695-E86737668FE3}" dt="2019-11-12T23:41:28.877" v="209" actId="20577"/>
        <pc:sldMkLst>
          <pc:docMk/>
          <pc:sldMk cId="2777138561" sldId="269"/>
        </pc:sldMkLst>
        <pc:spChg chg="mod">
          <ac:chgData name="Lillian Spackman" userId="S::ljs39@calvin.edu::e1fce217-e024-4efb-9b8a-096a30415024" providerId="AD" clId="Web-{24CB0CA0-E9F6-4EC2-9695-E86737668FE3}" dt="2019-11-12T23:41:28.877" v="209" actId="20577"/>
          <ac:spMkLst>
            <pc:docMk/>
            <pc:sldMk cId="2777138561" sldId="269"/>
            <ac:spMk id="2" creationId="{491754F7-0BA0-4922-BDB0-A91C33F4B44B}"/>
          </ac:spMkLst>
        </pc:spChg>
      </pc:sldChg>
    </pc:docChg>
  </pc:docChgLst>
  <pc:docChgLst>
    <pc:chgData name="Lillian Spackman" userId="S::ljs39@calvin.edu::e1fce217-e024-4efb-9b8a-096a30415024" providerId="AD" clId="Web-{A46AE05C-2BEF-4DD7-9903-A4EE37B3575C}"/>
    <pc:docChg chg="addSld modSld">
      <pc:chgData name="Lillian Spackman" userId="S::ljs39@calvin.edu::e1fce217-e024-4efb-9b8a-096a30415024" providerId="AD" clId="Web-{A46AE05C-2BEF-4DD7-9903-A4EE37B3575C}" dt="2019-10-26T14:05:01.946" v="42"/>
      <pc:docMkLst>
        <pc:docMk/>
      </pc:docMkLst>
    </pc:docChg>
  </pc:docChgLst>
  <pc:docChgLst>
    <pc:chgData name="Andrew Huston" userId="686a4fc1-bc1d-4ae4-884c-9ba3a61c74bd" providerId="ADAL" clId="{77E94CC5-D6A4-4B34-BB1F-CD37C6B09519}"/>
    <pc:docChg chg="modSld">
      <pc:chgData name="Andrew Huston" userId="686a4fc1-bc1d-4ae4-884c-9ba3a61c74bd" providerId="ADAL" clId="{77E94CC5-D6A4-4B34-BB1F-CD37C6B09519}" dt="2019-11-13T16:08:10.420" v="8" actId="20577"/>
      <pc:docMkLst>
        <pc:docMk/>
      </pc:docMkLst>
      <pc:sldChg chg="modSp">
        <pc:chgData name="Andrew Huston" userId="686a4fc1-bc1d-4ae4-884c-9ba3a61c74bd" providerId="ADAL" clId="{77E94CC5-D6A4-4B34-BB1F-CD37C6B09519}" dt="2019-11-13T16:08:10.420" v="8" actId="20577"/>
        <pc:sldMkLst>
          <pc:docMk/>
          <pc:sldMk cId="109857222" sldId="256"/>
        </pc:sldMkLst>
        <pc:spChg chg="mod">
          <ac:chgData name="Andrew Huston" userId="686a4fc1-bc1d-4ae4-884c-9ba3a61c74bd" providerId="ADAL" clId="{77E94CC5-D6A4-4B34-BB1F-CD37C6B09519}" dt="2019-11-13T16:08:10.420" v="8" actId="20577"/>
          <ac:spMkLst>
            <pc:docMk/>
            <pc:sldMk cId="109857222" sldId="256"/>
            <ac:spMk id="3" creationId="{00000000-0000-0000-0000-000000000000}"/>
          </ac:spMkLst>
        </pc:spChg>
      </pc:sldChg>
    </pc:docChg>
  </pc:docChgLst>
  <pc:docChgLst>
    <pc:chgData name="Andrew Huston" userId="686a4fc1-bc1d-4ae4-884c-9ba3a61c74bd" providerId="ADAL" clId="{E1EFDABE-CFBD-4A4D-87E2-3CE5C7CF9FDA}"/>
    <pc:docChg chg="undo redo custSel mod addSld delSld modSld sldOrd modSection">
      <pc:chgData name="Andrew Huston" userId="686a4fc1-bc1d-4ae4-884c-9ba3a61c74bd" providerId="ADAL" clId="{E1EFDABE-CFBD-4A4D-87E2-3CE5C7CF9FDA}" dt="2019-12-04T18:32:21.986" v="2497" actId="58"/>
      <pc:docMkLst>
        <pc:docMk/>
      </pc:docMkLst>
      <pc:sldChg chg="add modTransition setBg">
        <pc:chgData name="Andrew Huston" userId="686a4fc1-bc1d-4ae4-884c-9ba3a61c74bd" providerId="ADAL" clId="{E1EFDABE-CFBD-4A4D-87E2-3CE5C7CF9FDA}" dt="2019-12-03T05:49:15.884" v="1709"/>
        <pc:sldMkLst>
          <pc:docMk/>
          <pc:sldMk cId="3525574369" sldId="270"/>
        </pc:sldMkLst>
      </pc:sldChg>
      <pc:sldChg chg="addSp modSp">
        <pc:chgData name="Andrew Huston" userId="686a4fc1-bc1d-4ae4-884c-9ba3a61c74bd" providerId="ADAL" clId="{E1EFDABE-CFBD-4A4D-87E2-3CE5C7CF9FDA}" dt="2019-12-03T05:41:03.058" v="1652" actId="1076"/>
        <pc:sldMkLst>
          <pc:docMk/>
          <pc:sldMk cId="1997481623" sldId="271"/>
        </pc:sldMkLst>
        <pc:picChg chg="add">
          <ac:chgData name="Andrew Huston" userId="686a4fc1-bc1d-4ae4-884c-9ba3a61c74bd" providerId="ADAL" clId="{E1EFDABE-CFBD-4A4D-87E2-3CE5C7CF9FDA}" dt="2019-12-03T05:32:53.489" v="1626"/>
          <ac:picMkLst>
            <pc:docMk/>
            <pc:sldMk cId="1997481623" sldId="271"/>
            <ac:picMk id="4" creationId="{87B6FFC0-2708-E243-91BA-5738DBCA8861}"/>
          </ac:picMkLst>
        </pc:picChg>
        <pc:picChg chg="mod">
          <ac:chgData name="Andrew Huston" userId="686a4fc1-bc1d-4ae4-884c-9ba3a61c74bd" providerId="ADAL" clId="{E1EFDABE-CFBD-4A4D-87E2-3CE5C7CF9FDA}" dt="2019-12-03T05:41:03.058" v="1652" actId="1076"/>
          <ac:picMkLst>
            <pc:docMk/>
            <pc:sldMk cId="1997481623" sldId="271"/>
            <ac:picMk id="3076" creationId="{CA1377C2-A7CA-448E-BB48-D38AB94D72E9}"/>
          </ac:picMkLst>
        </pc:picChg>
      </pc:sldChg>
      <pc:sldChg chg="addSp delSp modSp mod setBg">
        <pc:chgData name="Andrew Huston" userId="686a4fc1-bc1d-4ae4-884c-9ba3a61c74bd" providerId="ADAL" clId="{E1EFDABE-CFBD-4A4D-87E2-3CE5C7CF9FDA}" dt="2019-12-03T06:13:57.066" v="1736" actId="29295"/>
        <pc:sldMkLst>
          <pc:docMk/>
          <pc:sldMk cId="1388666124" sldId="286"/>
        </pc:sldMkLst>
        <pc:spChg chg="mod">
          <ac:chgData name="Andrew Huston" userId="686a4fc1-bc1d-4ae4-884c-9ba3a61c74bd" providerId="ADAL" clId="{E1EFDABE-CFBD-4A4D-87E2-3CE5C7CF9FDA}" dt="2019-12-03T06:13:25.185" v="1725" actId="26606"/>
          <ac:spMkLst>
            <pc:docMk/>
            <pc:sldMk cId="1388666124" sldId="286"/>
            <ac:spMk id="2" creationId="{C880F8F1-54C6-49A3-8E05-E7E0170DFAB0}"/>
          </ac:spMkLst>
        </pc:spChg>
        <pc:spChg chg="mod">
          <ac:chgData name="Andrew Huston" userId="686a4fc1-bc1d-4ae4-884c-9ba3a61c74bd" providerId="ADAL" clId="{E1EFDABE-CFBD-4A4D-87E2-3CE5C7CF9FDA}" dt="2019-12-03T06:13:25.185" v="1725" actId="26606"/>
          <ac:spMkLst>
            <pc:docMk/>
            <pc:sldMk cId="1388666124" sldId="286"/>
            <ac:spMk id="3" creationId="{9A574528-52B9-4669-ABE8-7832DC2E8CF2}"/>
          </ac:spMkLst>
        </pc:spChg>
        <pc:spChg chg="add del">
          <ac:chgData name="Andrew Huston" userId="686a4fc1-bc1d-4ae4-884c-9ba3a61c74bd" providerId="ADAL" clId="{E1EFDABE-CFBD-4A4D-87E2-3CE5C7CF9FDA}" dt="2019-12-03T06:13:25.185" v="1725" actId="26606"/>
          <ac:spMkLst>
            <pc:docMk/>
            <pc:sldMk cId="1388666124" sldId="286"/>
            <ac:spMk id="11" creationId="{569C1A01-6FB5-43CE-ADCC-936728ACAC0D}"/>
          </ac:spMkLst>
        </pc:spChg>
        <pc:picChg chg="add del mod ord">
          <ac:chgData name="Andrew Huston" userId="686a4fc1-bc1d-4ae4-884c-9ba3a61c74bd" providerId="ADAL" clId="{E1EFDABE-CFBD-4A4D-87E2-3CE5C7CF9FDA}" dt="2019-12-03T06:13:42.319" v="1733"/>
          <ac:picMkLst>
            <pc:docMk/>
            <pc:sldMk cId="1388666124" sldId="286"/>
            <ac:picMk id="4" creationId="{1F77DD16-3464-DB49-A24D-E1BE3D5574C9}"/>
          </ac:picMkLst>
        </pc:picChg>
        <pc:picChg chg="add del mod">
          <ac:chgData name="Andrew Huston" userId="686a4fc1-bc1d-4ae4-884c-9ba3a61c74bd" providerId="ADAL" clId="{E1EFDABE-CFBD-4A4D-87E2-3CE5C7CF9FDA}" dt="2019-12-03T06:13:38.557" v="1732"/>
          <ac:picMkLst>
            <pc:docMk/>
            <pc:sldMk cId="1388666124" sldId="286"/>
            <ac:picMk id="5" creationId="{5827A1D2-3F4F-0E41-BEC6-7D7597E321BE}"/>
          </ac:picMkLst>
        </pc:picChg>
        <pc:picChg chg="add mod">
          <ac:chgData name="Andrew Huston" userId="686a4fc1-bc1d-4ae4-884c-9ba3a61c74bd" providerId="ADAL" clId="{E1EFDABE-CFBD-4A4D-87E2-3CE5C7CF9FDA}" dt="2019-12-03T06:13:57.066" v="1736" actId="29295"/>
          <ac:picMkLst>
            <pc:docMk/>
            <pc:sldMk cId="1388666124" sldId="286"/>
            <ac:picMk id="6" creationId="{B6F5ED30-1A65-7044-9E76-261DDE0014DC}"/>
          </ac:picMkLst>
        </pc:picChg>
        <pc:picChg chg="add del">
          <ac:chgData name="Andrew Huston" userId="686a4fc1-bc1d-4ae4-884c-9ba3a61c74bd" providerId="ADAL" clId="{E1EFDABE-CFBD-4A4D-87E2-3CE5C7CF9FDA}" dt="2019-12-03T06:13:25.185" v="1725" actId="26606"/>
          <ac:picMkLst>
            <pc:docMk/>
            <pc:sldMk cId="1388666124" sldId="286"/>
            <ac:picMk id="9" creationId="{EE09A529-E47C-4634-BB98-0A9526C372B4}"/>
          </ac:picMkLst>
        </pc:picChg>
      </pc:sldChg>
      <pc:sldChg chg="add modTransition setBg">
        <pc:chgData name="Andrew Huston" userId="686a4fc1-bc1d-4ae4-884c-9ba3a61c74bd" providerId="ADAL" clId="{E1EFDABE-CFBD-4A4D-87E2-3CE5C7CF9FDA}" dt="2019-12-03T05:49:19.025" v="1711"/>
        <pc:sldMkLst>
          <pc:docMk/>
          <pc:sldMk cId="44367039" sldId="287"/>
        </pc:sldMkLst>
      </pc:sldChg>
      <pc:sldChg chg="add modTransition setBg">
        <pc:chgData name="Andrew Huston" userId="686a4fc1-bc1d-4ae4-884c-9ba3a61c74bd" providerId="ADAL" clId="{E1EFDABE-CFBD-4A4D-87E2-3CE5C7CF9FDA}" dt="2019-12-03T05:49:17.047" v="1710"/>
        <pc:sldMkLst>
          <pc:docMk/>
          <pc:sldMk cId="2653783273" sldId="288"/>
        </pc:sldMkLst>
      </pc:sldChg>
      <pc:sldChg chg="addSp delSp modSp">
        <pc:chgData name="Andrew Huston" userId="686a4fc1-bc1d-4ae4-884c-9ba3a61c74bd" providerId="ADAL" clId="{E1EFDABE-CFBD-4A4D-87E2-3CE5C7CF9FDA}" dt="2019-12-02T02:24:57.281" v="1276" actId="478"/>
        <pc:sldMkLst>
          <pc:docMk/>
          <pc:sldMk cId="2671538000" sldId="297"/>
        </pc:sldMkLst>
        <pc:spChg chg="mod">
          <ac:chgData name="Andrew Huston" userId="686a4fc1-bc1d-4ae4-884c-9ba3a61c74bd" providerId="ADAL" clId="{E1EFDABE-CFBD-4A4D-87E2-3CE5C7CF9FDA}" dt="2019-12-02T02:24:52.927" v="1275" actId="20577"/>
          <ac:spMkLst>
            <pc:docMk/>
            <pc:sldMk cId="2671538000" sldId="297"/>
            <ac:spMk id="37" creationId="{A62032AC-74CA-A244-ADC6-64C55F89A4D2}"/>
          </ac:spMkLst>
        </pc:spChg>
        <pc:grpChg chg="add del">
          <ac:chgData name="Andrew Huston" userId="686a4fc1-bc1d-4ae4-884c-9ba3a61c74bd" providerId="ADAL" clId="{E1EFDABE-CFBD-4A4D-87E2-3CE5C7CF9FDA}" dt="2019-12-02T02:23:56.032" v="1257" actId="478"/>
          <ac:grpSpMkLst>
            <pc:docMk/>
            <pc:sldMk cId="2671538000" sldId="297"/>
            <ac:grpSpMk id="16" creationId="{083F3F4F-043D-3E48-BC1C-96AFF02B6394}"/>
          </ac:grpSpMkLst>
        </pc:grpChg>
        <pc:grpChg chg="add del">
          <ac:chgData name="Andrew Huston" userId="686a4fc1-bc1d-4ae4-884c-9ba3a61c74bd" providerId="ADAL" clId="{E1EFDABE-CFBD-4A4D-87E2-3CE5C7CF9FDA}" dt="2019-12-02T02:24:57.281" v="1276" actId="478"/>
          <ac:grpSpMkLst>
            <pc:docMk/>
            <pc:sldMk cId="2671538000" sldId="297"/>
            <ac:grpSpMk id="31" creationId="{526A6646-06DC-A744-9913-5714B948360C}"/>
          </ac:grpSpMkLst>
        </pc:grpChg>
        <pc:cxnChg chg="mod">
          <ac:chgData name="Andrew Huston" userId="686a4fc1-bc1d-4ae4-884c-9ba3a61c74bd" providerId="ADAL" clId="{E1EFDABE-CFBD-4A4D-87E2-3CE5C7CF9FDA}" dt="2019-12-02T02:23:56.032" v="1257" actId="478"/>
          <ac:cxnSpMkLst>
            <pc:docMk/>
            <pc:sldMk cId="2671538000" sldId="297"/>
            <ac:cxnSpMk id="28" creationId="{DA6E5512-7068-A248-BC84-536C998C3E95}"/>
          </ac:cxnSpMkLst>
        </pc:cxnChg>
        <pc:cxnChg chg="mod">
          <ac:chgData name="Andrew Huston" userId="686a4fc1-bc1d-4ae4-884c-9ba3a61c74bd" providerId="ADAL" clId="{E1EFDABE-CFBD-4A4D-87E2-3CE5C7CF9FDA}" dt="2019-12-02T02:23:56.032" v="1257" actId="478"/>
          <ac:cxnSpMkLst>
            <pc:docMk/>
            <pc:sldMk cId="2671538000" sldId="297"/>
            <ac:cxnSpMk id="29" creationId="{09585984-154C-A447-96E4-5579F280972A}"/>
          </ac:cxnSpMkLst>
        </pc:cxnChg>
        <pc:cxnChg chg="mod">
          <ac:chgData name="Andrew Huston" userId="686a4fc1-bc1d-4ae4-884c-9ba3a61c74bd" providerId="ADAL" clId="{E1EFDABE-CFBD-4A4D-87E2-3CE5C7CF9FDA}" dt="2019-12-02T02:23:56.032" v="1257" actId="478"/>
          <ac:cxnSpMkLst>
            <pc:docMk/>
            <pc:sldMk cId="2671538000" sldId="297"/>
            <ac:cxnSpMk id="30" creationId="{F2F04FD3-393F-B247-AD96-0F271AB60244}"/>
          </ac:cxnSpMkLst>
        </pc:cxnChg>
        <pc:cxnChg chg="mod">
          <ac:chgData name="Andrew Huston" userId="686a4fc1-bc1d-4ae4-884c-9ba3a61c74bd" providerId="ADAL" clId="{E1EFDABE-CFBD-4A4D-87E2-3CE5C7CF9FDA}" dt="2019-12-02T02:24:57.281" v="1276" actId="478"/>
          <ac:cxnSpMkLst>
            <pc:docMk/>
            <pc:sldMk cId="2671538000" sldId="297"/>
            <ac:cxnSpMk id="43" creationId="{3A0D2844-85D1-7340-9FD3-75277EF1DEC0}"/>
          </ac:cxnSpMkLst>
        </pc:cxnChg>
        <pc:cxnChg chg="mod">
          <ac:chgData name="Andrew Huston" userId="686a4fc1-bc1d-4ae4-884c-9ba3a61c74bd" providerId="ADAL" clId="{E1EFDABE-CFBD-4A4D-87E2-3CE5C7CF9FDA}" dt="2019-12-02T02:24:57.281" v="1276" actId="478"/>
          <ac:cxnSpMkLst>
            <pc:docMk/>
            <pc:sldMk cId="2671538000" sldId="297"/>
            <ac:cxnSpMk id="44" creationId="{95C3619C-C602-9347-B708-23D03C1AEF92}"/>
          </ac:cxnSpMkLst>
        </pc:cxnChg>
        <pc:cxnChg chg="mod">
          <ac:chgData name="Andrew Huston" userId="686a4fc1-bc1d-4ae4-884c-9ba3a61c74bd" providerId="ADAL" clId="{E1EFDABE-CFBD-4A4D-87E2-3CE5C7CF9FDA}" dt="2019-12-02T02:24:57.281" v="1276" actId="478"/>
          <ac:cxnSpMkLst>
            <pc:docMk/>
            <pc:sldMk cId="2671538000" sldId="297"/>
            <ac:cxnSpMk id="45" creationId="{713A35D0-3238-F444-9F72-8322D4805906}"/>
          </ac:cxnSpMkLst>
        </pc:cxnChg>
      </pc:sldChg>
      <pc:sldChg chg="addSp">
        <pc:chgData name="Andrew Huston" userId="686a4fc1-bc1d-4ae4-884c-9ba3a61c74bd" providerId="ADAL" clId="{E1EFDABE-CFBD-4A4D-87E2-3CE5C7CF9FDA}" dt="2019-12-03T05:33:06.774" v="1634"/>
        <pc:sldMkLst>
          <pc:docMk/>
          <pc:sldMk cId="3074073468" sldId="304"/>
        </pc:sldMkLst>
        <pc:picChg chg="add">
          <ac:chgData name="Andrew Huston" userId="686a4fc1-bc1d-4ae4-884c-9ba3a61c74bd" providerId="ADAL" clId="{E1EFDABE-CFBD-4A4D-87E2-3CE5C7CF9FDA}" dt="2019-12-03T05:33:06.774" v="1634"/>
          <ac:picMkLst>
            <pc:docMk/>
            <pc:sldMk cId="3074073468" sldId="304"/>
            <ac:picMk id="5" creationId="{DFBA484E-EBEA-8F4A-8631-D923FB0DC1E6}"/>
          </ac:picMkLst>
        </pc:picChg>
      </pc:sldChg>
      <pc:sldChg chg="addSp delSp modSp">
        <pc:chgData name="Andrew Huston" userId="686a4fc1-bc1d-4ae4-884c-9ba3a61c74bd" providerId="ADAL" clId="{E1EFDABE-CFBD-4A4D-87E2-3CE5C7CF9FDA}" dt="2019-12-03T05:33:05.254" v="1632"/>
        <pc:sldMkLst>
          <pc:docMk/>
          <pc:sldMk cId="2976231866" sldId="313"/>
        </pc:sldMkLst>
        <pc:grpChg chg="add del">
          <ac:chgData name="Andrew Huston" userId="686a4fc1-bc1d-4ae4-884c-9ba3a61c74bd" providerId="ADAL" clId="{E1EFDABE-CFBD-4A4D-87E2-3CE5C7CF9FDA}" dt="2019-12-02T02:23:57.849" v="1258" actId="478"/>
          <ac:grpSpMkLst>
            <pc:docMk/>
            <pc:sldMk cId="2976231866" sldId="313"/>
            <ac:grpSpMk id="16" creationId="{A1D6C04E-2836-3746-8890-5B9B037750BF}"/>
          </ac:grpSpMkLst>
        </pc:grpChg>
        <pc:grpChg chg="add del">
          <ac:chgData name="Andrew Huston" userId="686a4fc1-bc1d-4ae4-884c-9ba3a61c74bd" providerId="ADAL" clId="{E1EFDABE-CFBD-4A4D-87E2-3CE5C7CF9FDA}" dt="2019-12-02T02:24:48.031" v="1273" actId="478"/>
          <ac:grpSpMkLst>
            <pc:docMk/>
            <pc:sldMk cId="2976231866" sldId="313"/>
            <ac:grpSpMk id="31" creationId="{9D5703A9-43FE-9343-9B10-E83AA31FD2E4}"/>
          </ac:grpSpMkLst>
        </pc:grpChg>
        <pc:grpChg chg="add del mod">
          <ac:chgData name="Andrew Huston" userId="686a4fc1-bc1d-4ae4-884c-9ba3a61c74bd" providerId="ADAL" clId="{E1EFDABE-CFBD-4A4D-87E2-3CE5C7CF9FDA}" dt="2019-12-02T02:24:51.413" v="1274" actId="478"/>
          <ac:grpSpMkLst>
            <pc:docMk/>
            <pc:sldMk cId="2976231866" sldId="313"/>
            <ac:grpSpMk id="46" creationId="{5AE7B09D-EFF6-364C-B939-8BD951899144}"/>
          </ac:grpSpMkLst>
        </pc:grpChg>
        <pc:picChg chg="add">
          <ac:chgData name="Andrew Huston" userId="686a4fc1-bc1d-4ae4-884c-9ba3a61c74bd" providerId="ADAL" clId="{E1EFDABE-CFBD-4A4D-87E2-3CE5C7CF9FDA}" dt="2019-12-03T05:33:05.254" v="1632"/>
          <ac:picMkLst>
            <pc:docMk/>
            <pc:sldMk cId="2976231866" sldId="313"/>
            <ac:picMk id="3" creationId="{121951B9-6AB4-E84F-B38B-FE64266DAEC0}"/>
          </ac:picMkLst>
        </pc:picChg>
        <pc:cxnChg chg="mod">
          <ac:chgData name="Andrew Huston" userId="686a4fc1-bc1d-4ae4-884c-9ba3a61c74bd" providerId="ADAL" clId="{E1EFDABE-CFBD-4A4D-87E2-3CE5C7CF9FDA}" dt="2019-12-02T02:23:57.849" v="1258" actId="478"/>
          <ac:cxnSpMkLst>
            <pc:docMk/>
            <pc:sldMk cId="2976231866" sldId="313"/>
            <ac:cxnSpMk id="28" creationId="{6D68C420-2C52-F345-BF8F-DA95B3702FE0}"/>
          </ac:cxnSpMkLst>
        </pc:cxnChg>
        <pc:cxnChg chg="mod">
          <ac:chgData name="Andrew Huston" userId="686a4fc1-bc1d-4ae4-884c-9ba3a61c74bd" providerId="ADAL" clId="{E1EFDABE-CFBD-4A4D-87E2-3CE5C7CF9FDA}" dt="2019-12-02T02:23:57.849" v="1258" actId="478"/>
          <ac:cxnSpMkLst>
            <pc:docMk/>
            <pc:sldMk cId="2976231866" sldId="313"/>
            <ac:cxnSpMk id="29" creationId="{2A9E8229-AAB4-6541-861B-96D70D93477F}"/>
          </ac:cxnSpMkLst>
        </pc:cxnChg>
        <pc:cxnChg chg="mod">
          <ac:chgData name="Andrew Huston" userId="686a4fc1-bc1d-4ae4-884c-9ba3a61c74bd" providerId="ADAL" clId="{E1EFDABE-CFBD-4A4D-87E2-3CE5C7CF9FDA}" dt="2019-12-02T02:23:57.849" v="1258" actId="478"/>
          <ac:cxnSpMkLst>
            <pc:docMk/>
            <pc:sldMk cId="2976231866" sldId="313"/>
            <ac:cxnSpMk id="30" creationId="{2B031F05-15BF-C24A-B506-58DF65A6447E}"/>
          </ac:cxnSpMkLst>
        </pc:cxnChg>
        <pc:cxnChg chg="mod">
          <ac:chgData name="Andrew Huston" userId="686a4fc1-bc1d-4ae4-884c-9ba3a61c74bd" providerId="ADAL" clId="{E1EFDABE-CFBD-4A4D-87E2-3CE5C7CF9FDA}" dt="2019-12-02T02:24:48.031" v="1273" actId="478"/>
          <ac:cxnSpMkLst>
            <pc:docMk/>
            <pc:sldMk cId="2976231866" sldId="313"/>
            <ac:cxnSpMk id="43" creationId="{06C20CAC-40C3-8940-B462-2585847B9559}"/>
          </ac:cxnSpMkLst>
        </pc:cxnChg>
        <pc:cxnChg chg="mod">
          <ac:chgData name="Andrew Huston" userId="686a4fc1-bc1d-4ae4-884c-9ba3a61c74bd" providerId="ADAL" clId="{E1EFDABE-CFBD-4A4D-87E2-3CE5C7CF9FDA}" dt="2019-12-02T02:24:48.031" v="1273" actId="478"/>
          <ac:cxnSpMkLst>
            <pc:docMk/>
            <pc:sldMk cId="2976231866" sldId="313"/>
            <ac:cxnSpMk id="44" creationId="{2A03516F-F731-3F4F-A415-E06975E4D2F7}"/>
          </ac:cxnSpMkLst>
        </pc:cxnChg>
        <pc:cxnChg chg="mod">
          <ac:chgData name="Andrew Huston" userId="686a4fc1-bc1d-4ae4-884c-9ba3a61c74bd" providerId="ADAL" clId="{E1EFDABE-CFBD-4A4D-87E2-3CE5C7CF9FDA}" dt="2019-12-02T02:24:48.031" v="1273" actId="478"/>
          <ac:cxnSpMkLst>
            <pc:docMk/>
            <pc:sldMk cId="2976231866" sldId="313"/>
            <ac:cxnSpMk id="45" creationId="{76AE0DC3-7F25-AD42-A997-C50EA390BFC3}"/>
          </ac:cxnSpMkLst>
        </pc:cxnChg>
        <pc:cxnChg chg="mod">
          <ac:chgData name="Andrew Huston" userId="686a4fc1-bc1d-4ae4-884c-9ba3a61c74bd" providerId="ADAL" clId="{E1EFDABE-CFBD-4A4D-87E2-3CE5C7CF9FDA}" dt="2019-12-02T02:24:51.413" v="1274" actId="478"/>
          <ac:cxnSpMkLst>
            <pc:docMk/>
            <pc:sldMk cId="2976231866" sldId="313"/>
            <ac:cxnSpMk id="58" creationId="{53D4C34E-4B99-CB4F-B0C7-70D4397A32FB}"/>
          </ac:cxnSpMkLst>
        </pc:cxnChg>
        <pc:cxnChg chg="mod">
          <ac:chgData name="Andrew Huston" userId="686a4fc1-bc1d-4ae4-884c-9ba3a61c74bd" providerId="ADAL" clId="{E1EFDABE-CFBD-4A4D-87E2-3CE5C7CF9FDA}" dt="2019-12-02T02:24:51.413" v="1274" actId="478"/>
          <ac:cxnSpMkLst>
            <pc:docMk/>
            <pc:sldMk cId="2976231866" sldId="313"/>
            <ac:cxnSpMk id="59" creationId="{009E5BBD-41AD-8841-8B8A-3CBBC20BED7B}"/>
          </ac:cxnSpMkLst>
        </pc:cxnChg>
        <pc:cxnChg chg="mod">
          <ac:chgData name="Andrew Huston" userId="686a4fc1-bc1d-4ae4-884c-9ba3a61c74bd" providerId="ADAL" clId="{E1EFDABE-CFBD-4A4D-87E2-3CE5C7CF9FDA}" dt="2019-12-02T02:24:51.413" v="1274" actId="478"/>
          <ac:cxnSpMkLst>
            <pc:docMk/>
            <pc:sldMk cId="2976231866" sldId="313"/>
            <ac:cxnSpMk id="60" creationId="{3E77713B-9CA7-EE42-868D-16D8E87C2607}"/>
          </ac:cxnSpMkLst>
        </pc:cxnChg>
      </pc:sldChg>
      <pc:sldChg chg="addSp delSp modSp">
        <pc:chgData name="Andrew Huston" userId="686a4fc1-bc1d-4ae4-884c-9ba3a61c74bd" providerId="ADAL" clId="{E1EFDABE-CFBD-4A4D-87E2-3CE5C7CF9FDA}" dt="2019-12-03T05:33:02.435" v="1630"/>
        <pc:sldMkLst>
          <pc:docMk/>
          <pc:sldMk cId="2084393491" sldId="314"/>
        </pc:sldMkLst>
        <pc:grpChg chg="add del">
          <ac:chgData name="Andrew Huston" userId="686a4fc1-bc1d-4ae4-884c-9ba3a61c74bd" providerId="ADAL" clId="{E1EFDABE-CFBD-4A4D-87E2-3CE5C7CF9FDA}" dt="2019-12-02T02:23:59.070" v="1259" actId="478"/>
          <ac:grpSpMkLst>
            <pc:docMk/>
            <pc:sldMk cId="2084393491" sldId="314"/>
            <ac:grpSpMk id="19" creationId="{5DEA45C6-0B32-E647-B2B6-5C2770E2F952}"/>
          </ac:grpSpMkLst>
        </pc:grpChg>
        <pc:picChg chg="add">
          <ac:chgData name="Andrew Huston" userId="686a4fc1-bc1d-4ae4-884c-9ba3a61c74bd" providerId="ADAL" clId="{E1EFDABE-CFBD-4A4D-87E2-3CE5C7CF9FDA}" dt="2019-12-03T05:33:02.435" v="1630"/>
          <ac:picMkLst>
            <pc:docMk/>
            <pc:sldMk cId="2084393491" sldId="314"/>
            <ac:picMk id="3" creationId="{D328922F-1042-C74D-8809-8453E36FD32B}"/>
          </ac:picMkLst>
        </pc:picChg>
        <pc:cxnChg chg="mod">
          <ac:chgData name="Andrew Huston" userId="686a4fc1-bc1d-4ae4-884c-9ba3a61c74bd" providerId="ADAL" clId="{E1EFDABE-CFBD-4A4D-87E2-3CE5C7CF9FDA}" dt="2019-12-02T02:23:59.070" v="1259" actId="478"/>
          <ac:cxnSpMkLst>
            <pc:docMk/>
            <pc:sldMk cId="2084393491" sldId="314"/>
            <ac:cxnSpMk id="31" creationId="{AC08AB33-DBFA-074B-B175-1B30A93FB0E6}"/>
          </ac:cxnSpMkLst>
        </pc:cxnChg>
        <pc:cxnChg chg="mod">
          <ac:chgData name="Andrew Huston" userId="686a4fc1-bc1d-4ae4-884c-9ba3a61c74bd" providerId="ADAL" clId="{E1EFDABE-CFBD-4A4D-87E2-3CE5C7CF9FDA}" dt="2019-12-02T02:23:59.070" v="1259" actId="478"/>
          <ac:cxnSpMkLst>
            <pc:docMk/>
            <pc:sldMk cId="2084393491" sldId="314"/>
            <ac:cxnSpMk id="32" creationId="{5E0C3DF2-7697-D147-B38B-23C852639E96}"/>
          </ac:cxnSpMkLst>
        </pc:cxnChg>
        <pc:cxnChg chg="mod">
          <ac:chgData name="Andrew Huston" userId="686a4fc1-bc1d-4ae4-884c-9ba3a61c74bd" providerId="ADAL" clId="{E1EFDABE-CFBD-4A4D-87E2-3CE5C7CF9FDA}" dt="2019-12-02T02:23:59.070" v="1259" actId="478"/>
          <ac:cxnSpMkLst>
            <pc:docMk/>
            <pc:sldMk cId="2084393491" sldId="314"/>
            <ac:cxnSpMk id="33" creationId="{0D9C3AB6-A54D-DE4F-9BD2-405BB4CDE87A}"/>
          </ac:cxnSpMkLst>
        </pc:cxnChg>
      </pc:sldChg>
      <pc:sldChg chg="addSp delSp modSp">
        <pc:chgData name="Andrew Huston" userId="686a4fc1-bc1d-4ae4-884c-9ba3a61c74bd" providerId="ADAL" clId="{E1EFDABE-CFBD-4A4D-87E2-3CE5C7CF9FDA}" dt="2019-12-03T05:33:01.506" v="1629"/>
        <pc:sldMkLst>
          <pc:docMk/>
          <pc:sldMk cId="1634389437" sldId="315"/>
        </pc:sldMkLst>
        <pc:grpChg chg="add del mod">
          <ac:chgData name="Andrew Huston" userId="686a4fc1-bc1d-4ae4-884c-9ba3a61c74bd" providerId="ADAL" clId="{E1EFDABE-CFBD-4A4D-87E2-3CE5C7CF9FDA}" dt="2019-12-02T02:24:00.197" v="1261" actId="478"/>
          <ac:grpSpMkLst>
            <pc:docMk/>
            <pc:sldMk cId="1634389437" sldId="315"/>
            <ac:grpSpMk id="15" creationId="{C41F2784-E0C0-DD4D-B9F3-87B187C16635}"/>
          </ac:grpSpMkLst>
        </pc:grpChg>
        <pc:grpChg chg="add del">
          <ac:chgData name="Andrew Huston" userId="686a4fc1-bc1d-4ae4-884c-9ba3a61c74bd" providerId="ADAL" clId="{E1EFDABE-CFBD-4A4D-87E2-3CE5C7CF9FDA}" dt="2019-12-02T02:24:45.604" v="1272" actId="478"/>
          <ac:grpSpMkLst>
            <pc:docMk/>
            <pc:sldMk cId="1634389437" sldId="315"/>
            <ac:grpSpMk id="35" creationId="{00BD584F-8D71-1E44-B8F9-497E63755955}"/>
          </ac:grpSpMkLst>
        </pc:grpChg>
        <pc:picChg chg="add">
          <ac:chgData name="Andrew Huston" userId="686a4fc1-bc1d-4ae4-884c-9ba3a61c74bd" providerId="ADAL" clId="{E1EFDABE-CFBD-4A4D-87E2-3CE5C7CF9FDA}" dt="2019-12-03T05:33:01.506" v="1629"/>
          <ac:picMkLst>
            <pc:docMk/>
            <pc:sldMk cId="1634389437" sldId="315"/>
            <ac:picMk id="3" creationId="{F463BFCE-F34D-EC44-93EB-8CE183CB14BA}"/>
          </ac:picMkLst>
        </pc:picChg>
        <pc:cxnChg chg="mod">
          <ac:chgData name="Andrew Huston" userId="686a4fc1-bc1d-4ae4-884c-9ba3a61c74bd" providerId="ADAL" clId="{E1EFDABE-CFBD-4A4D-87E2-3CE5C7CF9FDA}" dt="2019-12-02T02:24:00.197" v="1261" actId="478"/>
          <ac:cxnSpMkLst>
            <pc:docMk/>
            <pc:sldMk cId="1634389437" sldId="315"/>
            <ac:cxnSpMk id="32" creationId="{78867EC4-DB1A-D344-B5F4-11F65D04F21C}"/>
          </ac:cxnSpMkLst>
        </pc:cxnChg>
        <pc:cxnChg chg="mod">
          <ac:chgData name="Andrew Huston" userId="686a4fc1-bc1d-4ae4-884c-9ba3a61c74bd" providerId="ADAL" clId="{E1EFDABE-CFBD-4A4D-87E2-3CE5C7CF9FDA}" dt="2019-12-02T02:24:00.197" v="1261" actId="478"/>
          <ac:cxnSpMkLst>
            <pc:docMk/>
            <pc:sldMk cId="1634389437" sldId="315"/>
            <ac:cxnSpMk id="33" creationId="{0AE2ECC6-D0EA-F14B-995A-4F6B8192CE35}"/>
          </ac:cxnSpMkLst>
        </pc:cxnChg>
        <pc:cxnChg chg="mod">
          <ac:chgData name="Andrew Huston" userId="686a4fc1-bc1d-4ae4-884c-9ba3a61c74bd" providerId="ADAL" clId="{E1EFDABE-CFBD-4A4D-87E2-3CE5C7CF9FDA}" dt="2019-12-02T02:24:00.197" v="1261" actId="478"/>
          <ac:cxnSpMkLst>
            <pc:docMk/>
            <pc:sldMk cId="1634389437" sldId="315"/>
            <ac:cxnSpMk id="34" creationId="{EDDA7B0D-464B-274D-B741-870113FC524F}"/>
          </ac:cxnSpMkLst>
        </pc:cxnChg>
        <pc:cxnChg chg="mod">
          <ac:chgData name="Andrew Huston" userId="686a4fc1-bc1d-4ae4-884c-9ba3a61c74bd" providerId="ADAL" clId="{E1EFDABE-CFBD-4A4D-87E2-3CE5C7CF9FDA}" dt="2019-12-02T02:24:45.604" v="1272" actId="478"/>
          <ac:cxnSpMkLst>
            <pc:docMk/>
            <pc:sldMk cId="1634389437" sldId="315"/>
            <ac:cxnSpMk id="47" creationId="{508412F9-FAE4-8A47-97B9-EFAD8BFA664D}"/>
          </ac:cxnSpMkLst>
        </pc:cxnChg>
        <pc:cxnChg chg="mod">
          <ac:chgData name="Andrew Huston" userId="686a4fc1-bc1d-4ae4-884c-9ba3a61c74bd" providerId="ADAL" clId="{E1EFDABE-CFBD-4A4D-87E2-3CE5C7CF9FDA}" dt="2019-12-02T02:24:45.604" v="1272" actId="478"/>
          <ac:cxnSpMkLst>
            <pc:docMk/>
            <pc:sldMk cId="1634389437" sldId="315"/>
            <ac:cxnSpMk id="48" creationId="{60D0560B-8190-2E49-9711-10897530C782}"/>
          </ac:cxnSpMkLst>
        </pc:cxnChg>
        <pc:cxnChg chg="mod">
          <ac:chgData name="Andrew Huston" userId="686a4fc1-bc1d-4ae4-884c-9ba3a61c74bd" providerId="ADAL" clId="{E1EFDABE-CFBD-4A4D-87E2-3CE5C7CF9FDA}" dt="2019-12-02T02:24:45.604" v="1272" actId="478"/>
          <ac:cxnSpMkLst>
            <pc:docMk/>
            <pc:sldMk cId="1634389437" sldId="315"/>
            <ac:cxnSpMk id="49" creationId="{9D29675E-9A49-AB4D-813B-E763989B4DE5}"/>
          </ac:cxnSpMkLst>
        </pc:cxnChg>
      </pc:sldChg>
      <pc:sldChg chg="addSp delSp modSp add ord modTransition modAnim">
        <pc:chgData name="Andrew Huston" userId="686a4fc1-bc1d-4ae4-884c-9ba3a61c74bd" providerId="ADAL" clId="{E1EFDABE-CFBD-4A4D-87E2-3CE5C7CF9FDA}" dt="2019-12-03T05:49:13.041" v="1708"/>
        <pc:sldMkLst>
          <pc:docMk/>
          <pc:sldMk cId="2415114795" sldId="317"/>
        </pc:sldMkLst>
        <pc:spChg chg="del">
          <ac:chgData name="Andrew Huston" userId="686a4fc1-bc1d-4ae4-884c-9ba3a61c74bd" providerId="ADAL" clId="{E1EFDABE-CFBD-4A4D-87E2-3CE5C7CF9FDA}" dt="2019-12-02T01:55:52.779" v="981" actId="478"/>
          <ac:spMkLst>
            <pc:docMk/>
            <pc:sldMk cId="2415114795" sldId="317"/>
            <ac:spMk id="2" creationId="{8F84915E-9F3E-3C41-9596-9C944B328A79}"/>
          </ac:spMkLst>
        </pc:spChg>
        <pc:spChg chg="del">
          <ac:chgData name="Andrew Huston" userId="686a4fc1-bc1d-4ae4-884c-9ba3a61c74bd" providerId="ADAL" clId="{E1EFDABE-CFBD-4A4D-87E2-3CE5C7CF9FDA}" dt="2019-12-02T01:55:52.779" v="981" actId="478"/>
          <ac:spMkLst>
            <pc:docMk/>
            <pc:sldMk cId="2415114795" sldId="317"/>
            <ac:spMk id="3" creationId="{69943619-EE59-2048-AAED-1D6454948AEA}"/>
          </ac:spMkLst>
        </pc:spChg>
        <pc:spChg chg="add del">
          <ac:chgData name="Andrew Huston" userId="686a4fc1-bc1d-4ae4-884c-9ba3a61c74bd" providerId="ADAL" clId="{E1EFDABE-CFBD-4A4D-87E2-3CE5C7CF9FDA}" dt="2019-12-02T01:59:05.654" v="1007" actId="478"/>
          <ac:spMkLst>
            <pc:docMk/>
            <pc:sldMk cId="2415114795" sldId="317"/>
            <ac:spMk id="7" creationId="{9E2D0E5B-C18A-5845-AB37-AB9DED97544F}"/>
          </ac:spMkLst>
        </pc:spChg>
        <pc:spChg chg="add del">
          <ac:chgData name="Andrew Huston" userId="686a4fc1-bc1d-4ae4-884c-9ba3a61c74bd" providerId="ADAL" clId="{E1EFDABE-CFBD-4A4D-87E2-3CE5C7CF9FDA}" dt="2019-12-02T01:59:05.654" v="1007" actId="478"/>
          <ac:spMkLst>
            <pc:docMk/>
            <pc:sldMk cId="2415114795" sldId="317"/>
            <ac:spMk id="8" creationId="{F424F3E8-6F09-0144-B2FA-75ECA27B1FBA}"/>
          </ac:spMkLst>
        </pc:spChg>
        <pc:spChg chg="add del">
          <ac:chgData name="Andrew Huston" userId="686a4fc1-bc1d-4ae4-884c-9ba3a61c74bd" providerId="ADAL" clId="{E1EFDABE-CFBD-4A4D-87E2-3CE5C7CF9FDA}" dt="2019-12-02T01:59:05.654" v="1007" actId="478"/>
          <ac:spMkLst>
            <pc:docMk/>
            <pc:sldMk cId="2415114795" sldId="317"/>
            <ac:spMk id="9" creationId="{FD4AABE2-B2A8-BA46-9E0E-B1D5EBE6749C}"/>
          </ac:spMkLst>
        </pc:spChg>
        <pc:spChg chg="add del">
          <ac:chgData name="Andrew Huston" userId="686a4fc1-bc1d-4ae4-884c-9ba3a61c74bd" providerId="ADAL" clId="{E1EFDABE-CFBD-4A4D-87E2-3CE5C7CF9FDA}" dt="2019-12-02T01:59:05.654" v="1007" actId="478"/>
          <ac:spMkLst>
            <pc:docMk/>
            <pc:sldMk cId="2415114795" sldId="317"/>
            <ac:spMk id="10" creationId="{FE75498C-9415-CD4F-9176-DA464613BE88}"/>
          </ac:spMkLst>
        </pc:spChg>
        <pc:spChg chg="add del">
          <ac:chgData name="Andrew Huston" userId="686a4fc1-bc1d-4ae4-884c-9ba3a61c74bd" providerId="ADAL" clId="{E1EFDABE-CFBD-4A4D-87E2-3CE5C7CF9FDA}" dt="2019-12-02T01:59:05.654" v="1007" actId="478"/>
          <ac:spMkLst>
            <pc:docMk/>
            <pc:sldMk cId="2415114795" sldId="317"/>
            <ac:spMk id="11" creationId="{E75EF294-C081-9543-9C04-F7F7CF158C49}"/>
          </ac:spMkLst>
        </pc:spChg>
        <pc:spChg chg="add del">
          <ac:chgData name="Andrew Huston" userId="686a4fc1-bc1d-4ae4-884c-9ba3a61c74bd" providerId="ADAL" clId="{E1EFDABE-CFBD-4A4D-87E2-3CE5C7CF9FDA}" dt="2019-12-02T01:59:05.654" v="1007" actId="478"/>
          <ac:spMkLst>
            <pc:docMk/>
            <pc:sldMk cId="2415114795" sldId="317"/>
            <ac:spMk id="12" creationId="{AE6C8EAA-081A-1249-B3C9-7D07249BC3C1}"/>
          </ac:spMkLst>
        </pc:spChg>
        <pc:spChg chg="add del">
          <ac:chgData name="Andrew Huston" userId="686a4fc1-bc1d-4ae4-884c-9ba3a61c74bd" providerId="ADAL" clId="{E1EFDABE-CFBD-4A4D-87E2-3CE5C7CF9FDA}" dt="2019-12-02T01:59:05.654" v="1007" actId="478"/>
          <ac:spMkLst>
            <pc:docMk/>
            <pc:sldMk cId="2415114795" sldId="317"/>
            <ac:spMk id="13" creationId="{1C21494E-F352-8041-A2C8-5088328B6D94}"/>
          </ac:spMkLst>
        </pc:spChg>
        <pc:spChg chg="add del">
          <ac:chgData name="Andrew Huston" userId="686a4fc1-bc1d-4ae4-884c-9ba3a61c74bd" providerId="ADAL" clId="{E1EFDABE-CFBD-4A4D-87E2-3CE5C7CF9FDA}" dt="2019-12-02T01:59:05.654" v="1007" actId="478"/>
          <ac:spMkLst>
            <pc:docMk/>
            <pc:sldMk cId="2415114795" sldId="317"/>
            <ac:spMk id="14" creationId="{15187EF7-E2F2-BD4B-B473-64AEA227E058}"/>
          </ac:spMkLst>
        </pc:spChg>
        <pc:spChg chg="add mod">
          <ac:chgData name="Andrew Huston" userId="686a4fc1-bc1d-4ae4-884c-9ba3a61c74bd" providerId="ADAL" clId="{E1EFDABE-CFBD-4A4D-87E2-3CE5C7CF9FDA}" dt="2019-12-02T02:22:59.517" v="1197" actId="208"/>
          <ac:spMkLst>
            <pc:docMk/>
            <pc:sldMk cId="2415114795" sldId="317"/>
            <ac:spMk id="21" creationId="{7729DB4F-5FD8-4244-AD4B-D80696753CED}"/>
          </ac:spMkLst>
        </pc:spChg>
        <pc:spChg chg="add mod">
          <ac:chgData name="Andrew Huston" userId="686a4fc1-bc1d-4ae4-884c-9ba3a61c74bd" providerId="ADAL" clId="{E1EFDABE-CFBD-4A4D-87E2-3CE5C7CF9FDA}" dt="2019-12-02T02:25:09.165" v="1278" actId="207"/>
          <ac:spMkLst>
            <pc:docMk/>
            <pc:sldMk cId="2415114795" sldId="317"/>
            <ac:spMk id="22" creationId="{D7784266-1CFF-9148-89FC-40D99BB1E73A}"/>
          </ac:spMkLst>
        </pc:spChg>
        <pc:spChg chg="add mod">
          <ac:chgData name="Andrew Huston" userId="686a4fc1-bc1d-4ae4-884c-9ba3a61c74bd" providerId="ADAL" clId="{E1EFDABE-CFBD-4A4D-87E2-3CE5C7CF9FDA}" dt="2019-12-02T02:22:59.517" v="1197" actId="208"/>
          <ac:spMkLst>
            <pc:docMk/>
            <pc:sldMk cId="2415114795" sldId="317"/>
            <ac:spMk id="23" creationId="{70D6F011-6160-D443-9474-46EBB2DAA9B3}"/>
          </ac:spMkLst>
        </pc:spChg>
        <pc:spChg chg="add mod">
          <ac:chgData name="Andrew Huston" userId="686a4fc1-bc1d-4ae4-884c-9ba3a61c74bd" providerId="ADAL" clId="{E1EFDABE-CFBD-4A4D-87E2-3CE5C7CF9FDA}" dt="2019-12-02T02:22:59.517" v="1197" actId="208"/>
          <ac:spMkLst>
            <pc:docMk/>
            <pc:sldMk cId="2415114795" sldId="317"/>
            <ac:spMk id="24" creationId="{F99AC7C5-8BF6-D24F-B779-049D27749C2C}"/>
          </ac:spMkLst>
        </pc:spChg>
        <pc:spChg chg="add mod">
          <ac:chgData name="Andrew Huston" userId="686a4fc1-bc1d-4ae4-884c-9ba3a61c74bd" providerId="ADAL" clId="{E1EFDABE-CFBD-4A4D-87E2-3CE5C7CF9FDA}" dt="2019-12-02T02:22:59.517" v="1197" actId="208"/>
          <ac:spMkLst>
            <pc:docMk/>
            <pc:sldMk cId="2415114795" sldId="317"/>
            <ac:spMk id="25" creationId="{DFDA57D9-1123-7541-867B-778BE59E1C3B}"/>
          </ac:spMkLst>
        </pc:spChg>
        <pc:spChg chg="add mod">
          <ac:chgData name="Andrew Huston" userId="686a4fc1-bc1d-4ae4-884c-9ba3a61c74bd" providerId="ADAL" clId="{E1EFDABE-CFBD-4A4D-87E2-3CE5C7CF9FDA}" dt="2019-12-02T02:22:59.517" v="1197" actId="208"/>
          <ac:spMkLst>
            <pc:docMk/>
            <pc:sldMk cId="2415114795" sldId="317"/>
            <ac:spMk id="26" creationId="{DF9B9F8D-0DA2-AF4C-8B84-278D9E8A81FD}"/>
          </ac:spMkLst>
        </pc:spChg>
        <pc:spChg chg="add mod">
          <ac:chgData name="Andrew Huston" userId="686a4fc1-bc1d-4ae4-884c-9ba3a61c74bd" providerId="ADAL" clId="{E1EFDABE-CFBD-4A4D-87E2-3CE5C7CF9FDA}" dt="2019-12-02T02:22:59.517" v="1197" actId="208"/>
          <ac:spMkLst>
            <pc:docMk/>
            <pc:sldMk cId="2415114795" sldId="317"/>
            <ac:spMk id="27" creationId="{E59045E2-D4A9-9348-80FF-9CF80F8E3257}"/>
          </ac:spMkLst>
        </pc:spChg>
        <pc:spChg chg="add mod">
          <ac:chgData name="Andrew Huston" userId="686a4fc1-bc1d-4ae4-884c-9ba3a61c74bd" providerId="ADAL" clId="{E1EFDABE-CFBD-4A4D-87E2-3CE5C7CF9FDA}" dt="2019-12-02T02:22:59.517" v="1197" actId="208"/>
          <ac:spMkLst>
            <pc:docMk/>
            <pc:sldMk cId="2415114795" sldId="317"/>
            <ac:spMk id="28" creationId="{0B06C41A-9DA9-8B40-8FBE-C3C48E610C23}"/>
          </ac:spMkLst>
        </pc:spChg>
        <pc:spChg chg="add del mod">
          <ac:chgData name="Andrew Huston" userId="686a4fc1-bc1d-4ae4-884c-9ba3a61c74bd" providerId="ADAL" clId="{E1EFDABE-CFBD-4A4D-87E2-3CE5C7CF9FDA}" dt="2019-12-02T02:19:50.124" v="1189" actId="478"/>
          <ac:spMkLst>
            <pc:docMk/>
            <pc:sldMk cId="2415114795" sldId="317"/>
            <ac:spMk id="49" creationId="{1516E9DB-62D1-0A4D-B9B8-59B41C5450CD}"/>
          </ac:spMkLst>
        </pc:spChg>
        <pc:spChg chg="add del mod">
          <ac:chgData name="Andrew Huston" userId="686a4fc1-bc1d-4ae4-884c-9ba3a61c74bd" providerId="ADAL" clId="{E1EFDABE-CFBD-4A4D-87E2-3CE5C7CF9FDA}" dt="2019-12-02T02:18:02.960" v="1179"/>
          <ac:spMkLst>
            <pc:docMk/>
            <pc:sldMk cId="2415114795" sldId="317"/>
            <ac:spMk id="50" creationId="{B661C03E-9676-8746-BA0A-BB5EFF69CA8B}"/>
          </ac:spMkLst>
        </pc:spChg>
        <pc:spChg chg="add del mod">
          <ac:chgData name="Andrew Huston" userId="686a4fc1-bc1d-4ae4-884c-9ba3a61c74bd" providerId="ADAL" clId="{E1EFDABE-CFBD-4A4D-87E2-3CE5C7CF9FDA}" dt="2019-12-02T02:18:02.784" v="1178"/>
          <ac:spMkLst>
            <pc:docMk/>
            <pc:sldMk cId="2415114795" sldId="317"/>
            <ac:spMk id="51" creationId="{BC5D1FA1-915D-3D48-89CC-E821B234BEAB}"/>
          </ac:spMkLst>
        </pc:spChg>
        <pc:spChg chg="add del mod">
          <ac:chgData name="Andrew Huston" userId="686a4fc1-bc1d-4ae4-884c-9ba3a61c74bd" providerId="ADAL" clId="{E1EFDABE-CFBD-4A4D-87E2-3CE5C7CF9FDA}" dt="2019-12-02T02:18:02.613" v="1177"/>
          <ac:spMkLst>
            <pc:docMk/>
            <pc:sldMk cId="2415114795" sldId="317"/>
            <ac:spMk id="52" creationId="{09ACB7C6-D7E1-EE48-8413-A0CAC5CA9CE4}"/>
          </ac:spMkLst>
        </pc:spChg>
        <pc:spChg chg="add del mod">
          <ac:chgData name="Andrew Huston" userId="686a4fc1-bc1d-4ae4-884c-9ba3a61c74bd" providerId="ADAL" clId="{E1EFDABE-CFBD-4A4D-87E2-3CE5C7CF9FDA}" dt="2019-12-02T02:18:02.403" v="1176"/>
          <ac:spMkLst>
            <pc:docMk/>
            <pc:sldMk cId="2415114795" sldId="317"/>
            <ac:spMk id="53" creationId="{495ADCED-9A90-A84E-9888-E09C17C9F33A}"/>
          </ac:spMkLst>
        </pc:spChg>
        <pc:spChg chg="add del mod">
          <ac:chgData name="Andrew Huston" userId="686a4fc1-bc1d-4ae4-884c-9ba3a61c74bd" providerId="ADAL" clId="{E1EFDABE-CFBD-4A4D-87E2-3CE5C7CF9FDA}" dt="2019-12-02T02:18:02.254" v="1175"/>
          <ac:spMkLst>
            <pc:docMk/>
            <pc:sldMk cId="2415114795" sldId="317"/>
            <ac:spMk id="54" creationId="{767865D6-1B9F-A842-8CCB-74634279D8E7}"/>
          </ac:spMkLst>
        </pc:spChg>
        <pc:spChg chg="add del mod">
          <ac:chgData name="Andrew Huston" userId="686a4fc1-bc1d-4ae4-884c-9ba3a61c74bd" providerId="ADAL" clId="{E1EFDABE-CFBD-4A4D-87E2-3CE5C7CF9FDA}" dt="2019-12-02T02:18:02.059" v="1174"/>
          <ac:spMkLst>
            <pc:docMk/>
            <pc:sldMk cId="2415114795" sldId="317"/>
            <ac:spMk id="55" creationId="{9FD22D5D-F383-9F46-8F39-4286CF1ED8C0}"/>
          </ac:spMkLst>
        </pc:spChg>
        <pc:spChg chg="add del mod">
          <ac:chgData name="Andrew Huston" userId="686a4fc1-bc1d-4ae4-884c-9ba3a61c74bd" providerId="ADAL" clId="{E1EFDABE-CFBD-4A4D-87E2-3CE5C7CF9FDA}" dt="2019-12-02T02:18:01.907" v="1173"/>
          <ac:spMkLst>
            <pc:docMk/>
            <pc:sldMk cId="2415114795" sldId="317"/>
            <ac:spMk id="56" creationId="{96D8D12E-BE07-144E-80F4-9FE8AC324FFF}"/>
          </ac:spMkLst>
        </pc:spChg>
        <pc:spChg chg="add del mod">
          <ac:chgData name="Andrew Huston" userId="686a4fc1-bc1d-4ae4-884c-9ba3a61c74bd" providerId="ADAL" clId="{E1EFDABE-CFBD-4A4D-87E2-3CE5C7CF9FDA}" dt="2019-12-02T02:18:01.708" v="1172"/>
          <ac:spMkLst>
            <pc:docMk/>
            <pc:sldMk cId="2415114795" sldId="317"/>
            <ac:spMk id="57" creationId="{7AB2F6EE-70AC-B042-A300-B637E13BA1E6}"/>
          </ac:spMkLst>
        </pc:spChg>
        <pc:spChg chg="add del mod">
          <ac:chgData name="Andrew Huston" userId="686a4fc1-bc1d-4ae4-884c-9ba3a61c74bd" providerId="ADAL" clId="{E1EFDABE-CFBD-4A4D-87E2-3CE5C7CF9FDA}" dt="2019-12-02T02:18:01.214" v="1170" actId="767"/>
          <ac:spMkLst>
            <pc:docMk/>
            <pc:sldMk cId="2415114795" sldId="317"/>
            <ac:spMk id="58" creationId="{77B242E8-9915-0745-B557-97BB382E1C30}"/>
          </ac:spMkLst>
        </pc:spChg>
        <pc:spChg chg="add del">
          <ac:chgData name="Andrew Huston" userId="686a4fc1-bc1d-4ae4-884c-9ba3a61c74bd" providerId="ADAL" clId="{E1EFDABE-CFBD-4A4D-87E2-3CE5C7CF9FDA}" dt="2019-12-02T02:21:39.675" v="1192"/>
          <ac:spMkLst>
            <pc:docMk/>
            <pc:sldMk cId="2415114795" sldId="317"/>
            <ac:spMk id="59" creationId="{C764E748-BAC9-D347-B6AA-67FCC6F124A3}"/>
          </ac:spMkLst>
        </pc:spChg>
        <pc:grpChg chg="add mod">
          <ac:chgData name="Andrew Huston" userId="686a4fc1-bc1d-4ae4-884c-9ba3a61c74bd" providerId="ADAL" clId="{E1EFDABE-CFBD-4A4D-87E2-3CE5C7CF9FDA}" dt="2019-12-02T02:23:14.170" v="1254" actId="1038"/>
          <ac:grpSpMkLst>
            <pc:docMk/>
            <pc:sldMk cId="2415114795" sldId="317"/>
            <ac:grpSpMk id="38" creationId="{B378AFCF-0A56-AF45-A011-559E9296EEE6}"/>
          </ac:grpSpMkLst>
        </pc:grpChg>
        <pc:cxnChg chg="add del">
          <ac:chgData name="Andrew Huston" userId="686a4fc1-bc1d-4ae4-884c-9ba3a61c74bd" providerId="ADAL" clId="{E1EFDABE-CFBD-4A4D-87E2-3CE5C7CF9FDA}" dt="2019-12-02T01:59:05.654" v="1007" actId="478"/>
          <ac:cxnSpMkLst>
            <pc:docMk/>
            <pc:sldMk cId="2415114795" sldId="317"/>
            <ac:cxnSpMk id="4" creationId="{7C5A05D7-3B76-6247-A704-90117A36244E}"/>
          </ac:cxnSpMkLst>
        </pc:cxnChg>
        <pc:cxnChg chg="add del">
          <ac:chgData name="Andrew Huston" userId="686a4fc1-bc1d-4ae4-884c-9ba3a61c74bd" providerId="ADAL" clId="{E1EFDABE-CFBD-4A4D-87E2-3CE5C7CF9FDA}" dt="2019-12-02T01:59:05.654" v="1007" actId="478"/>
          <ac:cxnSpMkLst>
            <pc:docMk/>
            <pc:sldMk cId="2415114795" sldId="317"/>
            <ac:cxnSpMk id="5" creationId="{2F177E21-FDF6-174C-BEB8-B859B5CD3DBC}"/>
          </ac:cxnSpMkLst>
        </pc:cxnChg>
        <pc:cxnChg chg="add del">
          <ac:chgData name="Andrew Huston" userId="686a4fc1-bc1d-4ae4-884c-9ba3a61c74bd" providerId="ADAL" clId="{E1EFDABE-CFBD-4A4D-87E2-3CE5C7CF9FDA}" dt="2019-12-02T01:59:05.654" v="1007" actId="478"/>
          <ac:cxnSpMkLst>
            <pc:docMk/>
            <pc:sldMk cId="2415114795" sldId="317"/>
            <ac:cxnSpMk id="6" creationId="{EB173AAF-2D3D-2D4B-A8AC-C35FC46B17BF}"/>
          </ac:cxnSpMkLst>
        </pc:cxnChg>
        <pc:cxnChg chg="add del">
          <ac:chgData name="Andrew Huston" userId="686a4fc1-bc1d-4ae4-884c-9ba3a61c74bd" providerId="ADAL" clId="{E1EFDABE-CFBD-4A4D-87E2-3CE5C7CF9FDA}" dt="2019-12-02T01:59:02.510" v="1006"/>
          <ac:cxnSpMkLst>
            <pc:docMk/>
            <pc:sldMk cId="2415114795" sldId="317"/>
            <ac:cxnSpMk id="15" creationId="{BCA31204-4A47-744A-A0F8-847CC817EA40}"/>
          </ac:cxnSpMkLst>
        </pc:cxnChg>
        <pc:cxnChg chg="add del">
          <ac:chgData name="Andrew Huston" userId="686a4fc1-bc1d-4ae4-884c-9ba3a61c74bd" providerId="ADAL" clId="{E1EFDABE-CFBD-4A4D-87E2-3CE5C7CF9FDA}" dt="2019-12-02T01:59:02.510" v="1006"/>
          <ac:cxnSpMkLst>
            <pc:docMk/>
            <pc:sldMk cId="2415114795" sldId="317"/>
            <ac:cxnSpMk id="16" creationId="{C740F5E8-3132-FA49-ACB4-DA355A6B1597}"/>
          </ac:cxnSpMkLst>
        </pc:cxnChg>
        <pc:cxnChg chg="add del">
          <ac:chgData name="Andrew Huston" userId="686a4fc1-bc1d-4ae4-884c-9ba3a61c74bd" providerId="ADAL" clId="{E1EFDABE-CFBD-4A4D-87E2-3CE5C7CF9FDA}" dt="2019-12-02T01:59:02.510" v="1006"/>
          <ac:cxnSpMkLst>
            <pc:docMk/>
            <pc:sldMk cId="2415114795" sldId="317"/>
            <ac:cxnSpMk id="17" creationId="{770AD483-4253-7D48-9D86-5B6D263827DA}"/>
          </ac:cxnSpMkLst>
        </pc:cxnChg>
        <pc:cxnChg chg="add mod">
          <ac:chgData name="Andrew Huston" userId="686a4fc1-bc1d-4ae4-884c-9ba3a61c74bd" providerId="ADAL" clId="{E1EFDABE-CFBD-4A4D-87E2-3CE5C7CF9FDA}" dt="2019-12-02T02:25:20.749" v="1280" actId="14100"/>
          <ac:cxnSpMkLst>
            <pc:docMk/>
            <pc:sldMk cId="2415114795" sldId="317"/>
            <ac:cxnSpMk id="18" creationId="{8A1E1F23-9B4B-ED40-97BD-FDA42DA720F9}"/>
          </ac:cxnSpMkLst>
        </pc:cxnChg>
        <pc:cxnChg chg="add mod">
          <ac:chgData name="Andrew Huston" userId="686a4fc1-bc1d-4ae4-884c-9ba3a61c74bd" providerId="ADAL" clId="{E1EFDABE-CFBD-4A4D-87E2-3CE5C7CF9FDA}" dt="2019-12-02T02:25:23.266" v="1281" actId="14100"/>
          <ac:cxnSpMkLst>
            <pc:docMk/>
            <pc:sldMk cId="2415114795" sldId="317"/>
            <ac:cxnSpMk id="19" creationId="{85F10FD7-5E38-614D-9171-2176B5642F1E}"/>
          </ac:cxnSpMkLst>
        </pc:cxnChg>
        <pc:cxnChg chg="add mod">
          <ac:chgData name="Andrew Huston" userId="686a4fc1-bc1d-4ae4-884c-9ba3a61c74bd" providerId="ADAL" clId="{E1EFDABE-CFBD-4A4D-87E2-3CE5C7CF9FDA}" dt="2019-12-02T02:25:18.090" v="1279" actId="14100"/>
          <ac:cxnSpMkLst>
            <pc:docMk/>
            <pc:sldMk cId="2415114795" sldId="317"/>
            <ac:cxnSpMk id="20" creationId="{DB434FC2-F925-C647-9283-4C4F860D3531}"/>
          </ac:cxnSpMkLst>
        </pc:cxnChg>
        <pc:cxnChg chg="add mod">
          <ac:chgData name="Andrew Huston" userId="686a4fc1-bc1d-4ae4-884c-9ba3a61c74bd" providerId="ADAL" clId="{E1EFDABE-CFBD-4A4D-87E2-3CE5C7CF9FDA}" dt="2019-12-02T02:23:37.534" v="1255" actId="208"/>
          <ac:cxnSpMkLst>
            <pc:docMk/>
            <pc:sldMk cId="2415114795" sldId="317"/>
            <ac:cxnSpMk id="29" creationId="{BCA6C196-3134-4247-BBEC-200DD0784575}"/>
          </ac:cxnSpMkLst>
        </pc:cxnChg>
        <pc:cxnChg chg="add mod">
          <ac:chgData name="Andrew Huston" userId="686a4fc1-bc1d-4ae4-884c-9ba3a61c74bd" providerId="ADAL" clId="{E1EFDABE-CFBD-4A4D-87E2-3CE5C7CF9FDA}" dt="2019-12-02T02:23:37.534" v="1255" actId="208"/>
          <ac:cxnSpMkLst>
            <pc:docMk/>
            <pc:sldMk cId="2415114795" sldId="317"/>
            <ac:cxnSpMk id="30" creationId="{1028474A-8D75-664E-8AF2-9B1DF38F8655}"/>
          </ac:cxnSpMkLst>
        </pc:cxnChg>
        <pc:cxnChg chg="add mod">
          <ac:chgData name="Andrew Huston" userId="686a4fc1-bc1d-4ae4-884c-9ba3a61c74bd" providerId="ADAL" clId="{E1EFDABE-CFBD-4A4D-87E2-3CE5C7CF9FDA}" dt="2019-12-02T02:23:37.534" v="1255" actId="208"/>
          <ac:cxnSpMkLst>
            <pc:docMk/>
            <pc:sldMk cId="2415114795" sldId="317"/>
            <ac:cxnSpMk id="31" creationId="{8B8ED069-7173-2544-9FB1-EE0BFE291815}"/>
          </ac:cxnSpMkLst>
        </pc:cxnChg>
      </pc:sldChg>
      <pc:sldChg chg="addSp delSp modSp">
        <pc:chgData name="Andrew Huston" userId="686a4fc1-bc1d-4ae4-884c-9ba3a61c74bd" providerId="ADAL" clId="{E1EFDABE-CFBD-4A4D-87E2-3CE5C7CF9FDA}" dt="2019-12-03T05:33:03.140" v="1631"/>
        <pc:sldMkLst>
          <pc:docMk/>
          <pc:sldMk cId="2241897227" sldId="318"/>
        </pc:sldMkLst>
        <pc:grpChg chg="add del">
          <ac:chgData name="Andrew Huston" userId="686a4fc1-bc1d-4ae4-884c-9ba3a61c74bd" providerId="ADAL" clId="{E1EFDABE-CFBD-4A4D-87E2-3CE5C7CF9FDA}" dt="2019-12-02T02:24:02.244" v="1262" actId="478"/>
          <ac:grpSpMkLst>
            <pc:docMk/>
            <pc:sldMk cId="2241897227" sldId="318"/>
            <ac:grpSpMk id="16" creationId="{2CBDC8FA-84EE-2743-94F5-45F56746B114}"/>
          </ac:grpSpMkLst>
        </pc:grpChg>
        <pc:grpChg chg="add del">
          <ac:chgData name="Andrew Huston" userId="686a4fc1-bc1d-4ae4-884c-9ba3a61c74bd" providerId="ADAL" clId="{E1EFDABE-CFBD-4A4D-87E2-3CE5C7CF9FDA}" dt="2019-12-02T02:24:39.644" v="1271" actId="478"/>
          <ac:grpSpMkLst>
            <pc:docMk/>
            <pc:sldMk cId="2241897227" sldId="318"/>
            <ac:grpSpMk id="33" creationId="{07C75F08-62FE-B244-B946-05EDEE5BF31E}"/>
          </ac:grpSpMkLst>
        </pc:grpChg>
        <pc:picChg chg="add">
          <ac:chgData name="Andrew Huston" userId="686a4fc1-bc1d-4ae4-884c-9ba3a61c74bd" providerId="ADAL" clId="{E1EFDABE-CFBD-4A4D-87E2-3CE5C7CF9FDA}" dt="2019-12-03T05:33:03.140" v="1631"/>
          <ac:picMkLst>
            <pc:docMk/>
            <pc:sldMk cId="2241897227" sldId="318"/>
            <ac:picMk id="3" creationId="{DF152BFA-9E80-B54E-9DA3-3E5E9043CB12}"/>
          </ac:picMkLst>
        </pc:picChg>
        <pc:cxnChg chg="mod">
          <ac:chgData name="Andrew Huston" userId="686a4fc1-bc1d-4ae4-884c-9ba3a61c74bd" providerId="ADAL" clId="{E1EFDABE-CFBD-4A4D-87E2-3CE5C7CF9FDA}" dt="2019-12-02T02:24:02.244" v="1262" actId="478"/>
          <ac:cxnSpMkLst>
            <pc:docMk/>
            <pc:sldMk cId="2241897227" sldId="318"/>
            <ac:cxnSpMk id="29" creationId="{2B8F8F55-B48F-FC4B-A28E-F02F0B7FF088}"/>
          </ac:cxnSpMkLst>
        </pc:cxnChg>
        <pc:cxnChg chg="mod">
          <ac:chgData name="Andrew Huston" userId="686a4fc1-bc1d-4ae4-884c-9ba3a61c74bd" providerId="ADAL" clId="{E1EFDABE-CFBD-4A4D-87E2-3CE5C7CF9FDA}" dt="2019-12-02T02:24:02.244" v="1262" actId="478"/>
          <ac:cxnSpMkLst>
            <pc:docMk/>
            <pc:sldMk cId="2241897227" sldId="318"/>
            <ac:cxnSpMk id="30" creationId="{FBDE6B51-D9C0-F34F-B791-09ABC41E9D48}"/>
          </ac:cxnSpMkLst>
        </pc:cxnChg>
        <pc:cxnChg chg="mod">
          <ac:chgData name="Andrew Huston" userId="686a4fc1-bc1d-4ae4-884c-9ba3a61c74bd" providerId="ADAL" clId="{E1EFDABE-CFBD-4A4D-87E2-3CE5C7CF9FDA}" dt="2019-12-02T02:24:02.244" v="1262" actId="478"/>
          <ac:cxnSpMkLst>
            <pc:docMk/>
            <pc:sldMk cId="2241897227" sldId="318"/>
            <ac:cxnSpMk id="31" creationId="{B5CEFB3D-8E4D-D84F-82B4-C3EC73813284}"/>
          </ac:cxnSpMkLst>
        </pc:cxnChg>
        <pc:cxnChg chg="mod">
          <ac:chgData name="Andrew Huston" userId="686a4fc1-bc1d-4ae4-884c-9ba3a61c74bd" providerId="ADAL" clId="{E1EFDABE-CFBD-4A4D-87E2-3CE5C7CF9FDA}" dt="2019-12-02T02:24:39.644" v="1271" actId="478"/>
          <ac:cxnSpMkLst>
            <pc:docMk/>
            <pc:sldMk cId="2241897227" sldId="318"/>
            <ac:cxnSpMk id="45" creationId="{B01BDFC9-6839-8443-A97A-62F6FF577B24}"/>
          </ac:cxnSpMkLst>
        </pc:cxnChg>
        <pc:cxnChg chg="mod">
          <ac:chgData name="Andrew Huston" userId="686a4fc1-bc1d-4ae4-884c-9ba3a61c74bd" providerId="ADAL" clId="{E1EFDABE-CFBD-4A4D-87E2-3CE5C7CF9FDA}" dt="2019-12-02T02:24:39.644" v="1271" actId="478"/>
          <ac:cxnSpMkLst>
            <pc:docMk/>
            <pc:sldMk cId="2241897227" sldId="318"/>
            <ac:cxnSpMk id="46" creationId="{A32593A3-417C-EC46-BDC6-C93FC7025E7B}"/>
          </ac:cxnSpMkLst>
        </pc:cxnChg>
        <pc:cxnChg chg="mod">
          <ac:chgData name="Andrew Huston" userId="686a4fc1-bc1d-4ae4-884c-9ba3a61c74bd" providerId="ADAL" clId="{E1EFDABE-CFBD-4A4D-87E2-3CE5C7CF9FDA}" dt="2019-12-02T02:24:39.644" v="1271" actId="478"/>
          <ac:cxnSpMkLst>
            <pc:docMk/>
            <pc:sldMk cId="2241897227" sldId="318"/>
            <ac:cxnSpMk id="47" creationId="{C0B28DC5-04A9-4F47-A87E-AFC2D0DEE602}"/>
          </ac:cxnSpMkLst>
        </pc:cxnChg>
      </pc:sldChg>
      <pc:sldChg chg="addSp modSp modAnim">
        <pc:chgData name="Andrew Huston" userId="686a4fc1-bc1d-4ae4-884c-9ba3a61c74bd" providerId="ADAL" clId="{E1EFDABE-CFBD-4A4D-87E2-3CE5C7CF9FDA}" dt="2019-12-04T01:17:59.016" v="2103"/>
        <pc:sldMkLst>
          <pc:docMk/>
          <pc:sldMk cId="1941334745" sldId="319"/>
        </pc:sldMkLst>
        <pc:grpChg chg="add">
          <ac:chgData name="Andrew Huston" userId="686a4fc1-bc1d-4ae4-884c-9ba3a61c74bd" providerId="ADAL" clId="{E1EFDABE-CFBD-4A4D-87E2-3CE5C7CF9FDA}" dt="2019-12-04T00:49:16.766" v="1859"/>
          <ac:grpSpMkLst>
            <pc:docMk/>
            <pc:sldMk cId="1941334745" sldId="319"/>
            <ac:grpSpMk id="18" creationId="{8078712A-FF62-B04C-A8CB-4EA8EFDF81FC}"/>
          </ac:grpSpMkLst>
        </pc:grpChg>
        <pc:picChg chg="mod">
          <ac:chgData name="Andrew Huston" userId="686a4fc1-bc1d-4ae4-884c-9ba3a61c74bd" providerId="ADAL" clId="{E1EFDABE-CFBD-4A4D-87E2-3CE5C7CF9FDA}" dt="2019-12-04T00:53:40.069" v="1883" actId="1076"/>
          <ac:picMkLst>
            <pc:docMk/>
            <pc:sldMk cId="1941334745" sldId="319"/>
            <ac:picMk id="2056" creationId="{A66D6B23-FB49-489D-9BD7-389DCD07D13B}"/>
          </ac:picMkLst>
        </pc:picChg>
        <pc:picChg chg="mod">
          <ac:chgData name="Andrew Huston" userId="686a4fc1-bc1d-4ae4-884c-9ba3a61c74bd" providerId="ADAL" clId="{E1EFDABE-CFBD-4A4D-87E2-3CE5C7CF9FDA}" dt="2019-12-03T05:42:33.232" v="1657"/>
          <ac:picMkLst>
            <pc:docMk/>
            <pc:sldMk cId="1941334745" sldId="319"/>
            <ac:picMk id="2066" creationId="{991DE241-D6C2-4DD6-BC7B-CB14ADE6F4E1}"/>
          </ac:picMkLst>
        </pc:picChg>
      </pc:sldChg>
      <pc:sldChg chg="addSp modSp modAnim">
        <pc:chgData name="Andrew Huston" userId="686a4fc1-bc1d-4ae4-884c-9ba3a61c74bd" providerId="ADAL" clId="{E1EFDABE-CFBD-4A4D-87E2-3CE5C7CF9FDA}" dt="2019-12-04T00:48:55.662" v="1858"/>
        <pc:sldMkLst>
          <pc:docMk/>
          <pc:sldMk cId="1440165673" sldId="320"/>
        </pc:sldMkLst>
        <pc:grpChg chg="add">
          <ac:chgData name="Andrew Huston" userId="686a4fc1-bc1d-4ae4-884c-9ba3a61c74bd" providerId="ADAL" clId="{E1EFDABE-CFBD-4A4D-87E2-3CE5C7CF9FDA}" dt="2019-12-04T00:47:45.843" v="1842"/>
          <ac:grpSpMkLst>
            <pc:docMk/>
            <pc:sldMk cId="1440165673" sldId="320"/>
            <ac:grpSpMk id="24" creationId="{549FC6C6-35A2-F648-9E80-3D0814F3D61E}"/>
          </ac:grpSpMkLst>
        </pc:grpChg>
        <pc:picChg chg="mod">
          <ac:chgData name="Andrew Huston" userId="686a4fc1-bc1d-4ae4-884c-9ba3a61c74bd" providerId="ADAL" clId="{E1EFDABE-CFBD-4A4D-87E2-3CE5C7CF9FDA}" dt="2019-12-03T05:42:53.414" v="1659"/>
          <ac:picMkLst>
            <pc:docMk/>
            <pc:sldMk cId="1440165673" sldId="320"/>
            <ac:picMk id="15" creationId="{8C3B7AB1-BC84-428D-BAEC-8DB6D627A3C3}"/>
          </ac:picMkLst>
        </pc:picChg>
      </pc:sldChg>
      <pc:sldChg chg="addSp delSp modSp modAnim">
        <pc:chgData name="Andrew Huston" userId="686a4fc1-bc1d-4ae4-884c-9ba3a61c74bd" providerId="ADAL" clId="{E1EFDABE-CFBD-4A4D-87E2-3CE5C7CF9FDA}" dt="2019-12-04T04:39:38.773" v="2367"/>
        <pc:sldMkLst>
          <pc:docMk/>
          <pc:sldMk cId="3827879355" sldId="321"/>
        </pc:sldMkLst>
        <pc:spChg chg="del">
          <ac:chgData name="Andrew Huston" userId="686a4fc1-bc1d-4ae4-884c-9ba3a61c74bd" providerId="ADAL" clId="{E1EFDABE-CFBD-4A4D-87E2-3CE5C7CF9FDA}" dt="2019-12-03T15:59:49.912" v="1797" actId="478"/>
          <ac:spMkLst>
            <pc:docMk/>
            <pc:sldMk cId="3827879355" sldId="321"/>
            <ac:spMk id="38" creationId="{40460F92-DC9E-4ADC-90BD-36757D768ECB}"/>
          </ac:spMkLst>
        </pc:spChg>
        <pc:grpChg chg="add mod">
          <ac:chgData name="Andrew Huston" userId="686a4fc1-bc1d-4ae4-884c-9ba3a61c74bd" providerId="ADAL" clId="{E1EFDABE-CFBD-4A4D-87E2-3CE5C7CF9FDA}" dt="2019-12-04T04:39:00.349" v="2345" actId="164"/>
          <ac:grpSpMkLst>
            <pc:docMk/>
            <pc:sldMk cId="3827879355" sldId="321"/>
            <ac:grpSpMk id="3" creationId="{C5C3E443-5DE4-6945-A6C9-6DCC6804DA44}"/>
          </ac:grpSpMkLst>
        </pc:grpChg>
        <pc:grpChg chg="mod">
          <ac:chgData name="Andrew Huston" userId="686a4fc1-bc1d-4ae4-884c-9ba3a61c74bd" providerId="ADAL" clId="{E1EFDABE-CFBD-4A4D-87E2-3CE5C7CF9FDA}" dt="2019-12-04T04:39:00.349" v="2345" actId="164"/>
          <ac:grpSpMkLst>
            <pc:docMk/>
            <pc:sldMk cId="3827879355" sldId="321"/>
            <ac:grpSpMk id="4" creationId="{02F53C76-21F1-4752-B8F8-9FE989361A1A}"/>
          </ac:grpSpMkLst>
        </pc:grpChg>
        <pc:grpChg chg="add mod">
          <ac:chgData name="Andrew Huston" userId="686a4fc1-bc1d-4ae4-884c-9ba3a61c74bd" providerId="ADAL" clId="{E1EFDABE-CFBD-4A4D-87E2-3CE5C7CF9FDA}" dt="2019-12-04T00:55:35.040" v="1893" actId="1076"/>
          <ac:grpSpMkLst>
            <pc:docMk/>
            <pc:sldMk cId="3827879355" sldId="321"/>
            <ac:grpSpMk id="25" creationId="{39EBD654-D854-8B48-990C-1BA01619FAC1}"/>
          </ac:grpSpMkLst>
        </pc:grpChg>
        <pc:grpChg chg="mod">
          <ac:chgData name="Andrew Huston" userId="686a4fc1-bc1d-4ae4-884c-9ba3a61c74bd" providerId="ADAL" clId="{E1EFDABE-CFBD-4A4D-87E2-3CE5C7CF9FDA}" dt="2019-12-04T04:39:00.349" v="2345" actId="164"/>
          <ac:grpSpMkLst>
            <pc:docMk/>
            <pc:sldMk cId="3827879355" sldId="321"/>
            <ac:grpSpMk id="39" creationId="{ADB46E10-0778-4EBF-9C5A-FEC36EC512F1}"/>
          </ac:grpSpMkLst>
        </pc:grpChg>
        <pc:grpChg chg="del">
          <ac:chgData name="Andrew Huston" userId="686a4fc1-bc1d-4ae4-884c-9ba3a61c74bd" providerId="ADAL" clId="{E1EFDABE-CFBD-4A4D-87E2-3CE5C7CF9FDA}" dt="2019-12-03T15:59:47.090" v="1796" actId="478"/>
          <ac:grpSpMkLst>
            <pc:docMk/>
            <pc:sldMk cId="3827879355" sldId="321"/>
            <ac:grpSpMk id="52" creationId="{DBE8254D-CAC7-4721-9F83-67F38A27C8DB}"/>
          </ac:grpSpMkLst>
        </pc:grpChg>
        <pc:picChg chg="mod">
          <ac:chgData name="Andrew Huston" userId="686a4fc1-bc1d-4ae4-884c-9ba3a61c74bd" providerId="ADAL" clId="{E1EFDABE-CFBD-4A4D-87E2-3CE5C7CF9FDA}" dt="2019-12-03T05:42:21.996" v="1656" actId="1076"/>
          <ac:picMkLst>
            <pc:docMk/>
            <pc:sldMk cId="3827879355" sldId="321"/>
            <ac:picMk id="4112" creationId="{6679459E-1373-432E-A905-78134DCDFB1B}"/>
          </ac:picMkLst>
        </pc:picChg>
      </pc:sldChg>
      <pc:sldChg chg="addSp">
        <pc:chgData name="Andrew Huston" userId="686a4fc1-bc1d-4ae4-884c-9ba3a61c74bd" providerId="ADAL" clId="{E1EFDABE-CFBD-4A4D-87E2-3CE5C7CF9FDA}" dt="2019-12-03T05:33:06.158" v="1633"/>
        <pc:sldMkLst>
          <pc:docMk/>
          <pc:sldMk cId="4294820678" sldId="324"/>
        </pc:sldMkLst>
        <pc:picChg chg="add">
          <ac:chgData name="Andrew Huston" userId="686a4fc1-bc1d-4ae4-884c-9ba3a61c74bd" providerId="ADAL" clId="{E1EFDABE-CFBD-4A4D-87E2-3CE5C7CF9FDA}" dt="2019-12-03T05:33:06.158" v="1633"/>
          <ac:picMkLst>
            <pc:docMk/>
            <pc:sldMk cId="4294820678" sldId="324"/>
            <ac:picMk id="4" creationId="{684640F4-A58E-9446-AF67-A9110819CD44}"/>
          </ac:picMkLst>
        </pc:picChg>
      </pc:sldChg>
      <pc:sldChg chg="addSp modSp modAnim">
        <pc:chgData name="Andrew Huston" userId="686a4fc1-bc1d-4ae4-884c-9ba3a61c74bd" providerId="ADAL" clId="{E1EFDABE-CFBD-4A4D-87E2-3CE5C7CF9FDA}" dt="2019-12-03T05:19:44.608" v="1527"/>
        <pc:sldMkLst>
          <pc:docMk/>
          <pc:sldMk cId="4253825094" sldId="326"/>
        </pc:sldMkLst>
        <pc:spChg chg="add mod">
          <ac:chgData name="Andrew Huston" userId="686a4fc1-bc1d-4ae4-884c-9ba3a61c74bd" providerId="ADAL" clId="{E1EFDABE-CFBD-4A4D-87E2-3CE5C7CF9FDA}" dt="2019-12-03T05:18:25.631" v="1522" actId="122"/>
          <ac:spMkLst>
            <pc:docMk/>
            <pc:sldMk cId="4253825094" sldId="326"/>
            <ac:spMk id="20" creationId="{1D64C5A9-26B3-164C-BBE9-32A2BE512EC8}"/>
          </ac:spMkLst>
        </pc:spChg>
        <pc:spChg chg="add mod">
          <ac:chgData name="Andrew Huston" userId="686a4fc1-bc1d-4ae4-884c-9ba3a61c74bd" providerId="ADAL" clId="{E1EFDABE-CFBD-4A4D-87E2-3CE5C7CF9FDA}" dt="2019-12-03T05:18:30.549" v="1523" actId="1076"/>
          <ac:spMkLst>
            <pc:docMk/>
            <pc:sldMk cId="4253825094" sldId="326"/>
            <ac:spMk id="21" creationId="{D39E30E7-5DFD-D14B-B36E-9DA98F8BC3F6}"/>
          </ac:spMkLst>
        </pc:spChg>
        <pc:cxnChg chg="add mod">
          <ac:chgData name="Andrew Huston" userId="686a4fc1-bc1d-4ae4-884c-9ba3a61c74bd" providerId="ADAL" clId="{E1EFDABE-CFBD-4A4D-87E2-3CE5C7CF9FDA}" dt="2019-12-03T05:15:47.965" v="1491" actId="14100"/>
          <ac:cxnSpMkLst>
            <pc:docMk/>
            <pc:sldMk cId="4253825094" sldId="326"/>
            <ac:cxnSpMk id="3" creationId="{CDA504C1-239A-004B-98B1-1543B31602DA}"/>
          </ac:cxnSpMkLst>
        </pc:cxnChg>
        <pc:cxnChg chg="add mod">
          <ac:chgData name="Andrew Huston" userId="686a4fc1-bc1d-4ae4-884c-9ba3a61c74bd" providerId="ADAL" clId="{E1EFDABE-CFBD-4A4D-87E2-3CE5C7CF9FDA}" dt="2019-12-03T05:15:56.895" v="1493" actId="14100"/>
          <ac:cxnSpMkLst>
            <pc:docMk/>
            <pc:sldMk cId="4253825094" sldId="326"/>
            <ac:cxnSpMk id="18" creationId="{704E66A8-211A-6541-9884-3D66CEBA0CC5}"/>
          </ac:cxnSpMkLst>
        </pc:cxnChg>
      </pc:sldChg>
      <pc:sldChg chg="modTransition">
        <pc:chgData name="Andrew Huston" userId="686a4fc1-bc1d-4ae4-884c-9ba3a61c74bd" providerId="ADAL" clId="{E1EFDABE-CFBD-4A4D-87E2-3CE5C7CF9FDA}" dt="2019-12-03T05:03:00.054" v="1312"/>
        <pc:sldMkLst>
          <pc:docMk/>
          <pc:sldMk cId="207099663" sldId="327"/>
        </pc:sldMkLst>
      </pc:sldChg>
      <pc:sldChg chg="del modAnim">
        <pc:chgData name="Andrew Huston" userId="686a4fc1-bc1d-4ae4-884c-9ba3a61c74bd" providerId="ADAL" clId="{E1EFDABE-CFBD-4A4D-87E2-3CE5C7CF9FDA}" dt="2019-12-04T04:37:53.657" v="2340"/>
        <pc:sldMkLst>
          <pc:docMk/>
          <pc:sldMk cId="1926823057" sldId="328"/>
        </pc:sldMkLst>
      </pc:sldChg>
      <pc:sldChg chg="delSp modSp modAnim modNotesTx">
        <pc:chgData name="Andrew Huston" userId="686a4fc1-bc1d-4ae4-884c-9ba3a61c74bd" providerId="ADAL" clId="{E1EFDABE-CFBD-4A4D-87E2-3CE5C7CF9FDA}" dt="2019-12-03T05:58:04.229" v="1719" actId="732"/>
        <pc:sldMkLst>
          <pc:docMk/>
          <pc:sldMk cId="484839437" sldId="330"/>
        </pc:sldMkLst>
        <pc:spChg chg="mod">
          <ac:chgData name="Andrew Huston" userId="686a4fc1-bc1d-4ae4-884c-9ba3a61c74bd" providerId="ADAL" clId="{E1EFDABE-CFBD-4A4D-87E2-3CE5C7CF9FDA}" dt="2019-12-03T05:04:20.639" v="1313" actId="1076"/>
          <ac:spMkLst>
            <pc:docMk/>
            <pc:sldMk cId="484839437" sldId="330"/>
            <ac:spMk id="2" creationId="{B1988C48-B859-4FD3-97D4-992FFC5C44E7}"/>
          </ac:spMkLst>
        </pc:spChg>
        <pc:picChg chg="mod">
          <ac:chgData name="Andrew Huston" userId="686a4fc1-bc1d-4ae4-884c-9ba3a61c74bd" providerId="ADAL" clId="{E1EFDABE-CFBD-4A4D-87E2-3CE5C7CF9FDA}" dt="2019-12-03T05:43:42.787" v="1663"/>
          <ac:picMkLst>
            <pc:docMk/>
            <pc:sldMk cId="484839437" sldId="330"/>
            <ac:picMk id="20" creationId="{69D8A58C-5884-4AEA-B28B-2F0AEC3BA5E6}"/>
          </ac:picMkLst>
        </pc:picChg>
        <pc:picChg chg="mod">
          <ac:chgData name="Andrew Huston" userId="686a4fc1-bc1d-4ae4-884c-9ba3a61c74bd" providerId="ADAL" clId="{E1EFDABE-CFBD-4A4D-87E2-3CE5C7CF9FDA}" dt="2019-12-03T05:44:35.966" v="1671"/>
          <ac:picMkLst>
            <pc:docMk/>
            <pc:sldMk cId="484839437" sldId="330"/>
            <ac:picMk id="22" creationId="{B7861C2B-B60C-4D5F-8662-6934813DDEAC}"/>
          </ac:picMkLst>
        </pc:picChg>
        <pc:picChg chg="mod">
          <ac:chgData name="Andrew Huston" userId="686a4fc1-bc1d-4ae4-884c-9ba3a61c74bd" providerId="ADAL" clId="{E1EFDABE-CFBD-4A4D-87E2-3CE5C7CF9FDA}" dt="2019-12-03T05:49:40.385" v="1713" actId="14100"/>
          <ac:picMkLst>
            <pc:docMk/>
            <pc:sldMk cId="484839437" sldId="330"/>
            <ac:picMk id="24" creationId="{FA2B6B19-AF6D-495E-94CB-CAA587065171}"/>
          </ac:picMkLst>
        </pc:picChg>
        <pc:picChg chg="mod">
          <ac:chgData name="Andrew Huston" userId="686a4fc1-bc1d-4ae4-884c-9ba3a61c74bd" providerId="ADAL" clId="{E1EFDABE-CFBD-4A4D-87E2-3CE5C7CF9FDA}" dt="2019-12-03T05:46:58.551" v="1706" actId="14100"/>
          <ac:picMkLst>
            <pc:docMk/>
            <pc:sldMk cId="484839437" sldId="330"/>
            <ac:picMk id="26" creationId="{B6AD60FF-5093-47AE-8A57-D779462E685D}"/>
          </ac:picMkLst>
        </pc:picChg>
        <pc:picChg chg="mod">
          <ac:chgData name="Andrew Huston" userId="686a4fc1-bc1d-4ae4-884c-9ba3a61c74bd" providerId="ADAL" clId="{E1EFDABE-CFBD-4A4D-87E2-3CE5C7CF9FDA}" dt="2019-12-03T05:46:15.648" v="1696" actId="167"/>
          <ac:picMkLst>
            <pc:docMk/>
            <pc:sldMk cId="484839437" sldId="330"/>
            <ac:picMk id="28" creationId="{2F6F1494-4482-41D7-AD66-8D1AF093225F}"/>
          </ac:picMkLst>
        </pc:picChg>
        <pc:picChg chg="mod">
          <ac:chgData name="Andrew Huston" userId="686a4fc1-bc1d-4ae4-884c-9ba3a61c74bd" providerId="ADAL" clId="{E1EFDABE-CFBD-4A4D-87E2-3CE5C7CF9FDA}" dt="2019-12-03T05:46:54.593" v="1705" actId="14100"/>
          <ac:picMkLst>
            <pc:docMk/>
            <pc:sldMk cId="484839437" sldId="330"/>
            <ac:picMk id="29" creationId="{1C6A5CA4-3539-49D9-9796-9A25685A574D}"/>
          </ac:picMkLst>
        </pc:picChg>
        <pc:picChg chg="mod">
          <ac:chgData name="Andrew Huston" userId="686a4fc1-bc1d-4ae4-884c-9ba3a61c74bd" providerId="ADAL" clId="{E1EFDABE-CFBD-4A4D-87E2-3CE5C7CF9FDA}" dt="2019-12-03T05:44:09.656" v="1669" actId="1076"/>
          <ac:picMkLst>
            <pc:docMk/>
            <pc:sldMk cId="484839437" sldId="330"/>
            <ac:picMk id="31" creationId="{F46F03AA-774F-490D-930D-885318750682}"/>
          </ac:picMkLst>
        </pc:picChg>
        <pc:picChg chg="mod">
          <ac:chgData name="Andrew Huston" userId="686a4fc1-bc1d-4ae4-884c-9ba3a61c74bd" providerId="ADAL" clId="{E1EFDABE-CFBD-4A4D-87E2-3CE5C7CF9FDA}" dt="2019-12-03T05:47:02.479" v="1707" actId="170"/>
          <ac:picMkLst>
            <pc:docMk/>
            <pc:sldMk cId="484839437" sldId="330"/>
            <ac:picMk id="32" creationId="{49F6A38C-8FD5-406F-9147-4218EA5F9F81}"/>
          </ac:picMkLst>
        </pc:picChg>
        <pc:picChg chg="mod">
          <ac:chgData name="Andrew Huston" userId="686a4fc1-bc1d-4ae4-884c-9ba3a61c74bd" providerId="ADAL" clId="{E1EFDABE-CFBD-4A4D-87E2-3CE5C7CF9FDA}" dt="2019-12-03T05:46:46.935" v="1703" actId="14100"/>
          <ac:picMkLst>
            <pc:docMk/>
            <pc:sldMk cId="484839437" sldId="330"/>
            <ac:picMk id="33" creationId="{A98C6807-14DA-46C4-A02E-EA5AD09350E3}"/>
          </ac:picMkLst>
        </pc:picChg>
        <pc:picChg chg="mod">
          <ac:chgData name="Andrew Huston" userId="686a4fc1-bc1d-4ae4-884c-9ba3a61c74bd" providerId="ADAL" clId="{E1EFDABE-CFBD-4A4D-87E2-3CE5C7CF9FDA}" dt="2019-12-03T05:46:50.021" v="1704" actId="14100"/>
          <ac:picMkLst>
            <pc:docMk/>
            <pc:sldMk cId="484839437" sldId="330"/>
            <ac:picMk id="34" creationId="{09361C8E-29AB-4097-A763-F0FBB1C2F6D4}"/>
          </ac:picMkLst>
        </pc:picChg>
        <pc:picChg chg="mod">
          <ac:chgData name="Andrew Huston" userId="686a4fc1-bc1d-4ae4-884c-9ba3a61c74bd" providerId="ADAL" clId="{E1EFDABE-CFBD-4A4D-87E2-3CE5C7CF9FDA}" dt="2019-12-03T05:45:00.778" v="1675"/>
          <ac:picMkLst>
            <pc:docMk/>
            <pc:sldMk cId="484839437" sldId="330"/>
            <ac:picMk id="38" creationId="{8E8F9751-6C64-4098-B584-315B6C921D7D}"/>
          </ac:picMkLst>
        </pc:picChg>
        <pc:picChg chg="mod modCrop">
          <ac:chgData name="Andrew Huston" userId="686a4fc1-bc1d-4ae4-884c-9ba3a61c74bd" providerId="ADAL" clId="{E1EFDABE-CFBD-4A4D-87E2-3CE5C7CF9FDA}" dt="2019-12-03T05:46:26.594" v="1699" actId="1076"/>
          <ac:picMkLst>
            <pc:docMk/>
            <pc:sldMk cId="484839437" sldId="330"/>
            <ac:picMk id="41" creationId="{E2AB2765-A3AB-491C-9413-6142FDCC01B2}"/>
          </ac:picMkLst>
        </pc:picChg>
        <pc:picChg chg="del">
          <ac:chgData name="Andrew Huston" userId="686a4fc1-bc1d-4ae4-884c-9ba3a61c74bd" providerId="ADAL" clId="{E1EFDABE-CFBD-4A4D-87E2-3CE5C7CF9FDA}" dt="2019-12-03T05:01:33.615" v="1294" actId="478"/>
          <ac:picMkLst>
            <pc:docMk/>
            <pc:sldMk cId="484839437" sldId="330"/>
            <ac:picMk id="42" creationId="{66A586D6-2FED-4F2C-AA54-41791E8444A1}"/>
          </ac:picMkLst>
        </pc:picChg>
        <pc:picChg chg="mod">
          <ac:chgData name="Andrew Huston" userId="686a4fc1-bc1d-4ae4-884c-9ba3a61c74bd" providerId="ADAL" clId="{E1EFDABE-CFBD-4A4D-87E2-3CE5C7CF9FDA}" dt="2019-12-03T05:44:41.281" v="1672"/>
          <ac:picMkLst>
            <pc:docMk/>
            <pc:sldMk cId="484839437" sldId="330"/>
            <ac:picMk id="43" creationId="{8624AFC8-9843-45D2-925A-C14F32362E22}"/>
          </ac:picMkLst>
        </pc:picChg>
        <pc:picChg chg="mod">
          <ac:chgData name="Andrew Huston" userId="686a4fc1-bc1d-4ae4-884c-9ba3a61c74bd" providerId="ADAL" clId="{E1EFDABE-CFBD-4A4D-87E2-3CE5C7CF9FDA}" dt="2019-12-03T05:44:00.518" v="1666"/>
          <ac:picMkLst>
            <pc:docMk/>
            <pc:sldMk cId="484839437" sldId="330"/>
            <ac:picMk id="44" creationId="{AD71E025-DF30-4A28-AEBC-E5B68610568C}"/>
          </ac:picMkLst>
        </pc:picChg>
        <pc:picChg chg="mod">
          <ac:chgData name="Andrew Huston" userId="686a4fc1-bc1d-4ae4-884c-9ba3a61c74bd" providerId="ADAL" clId="{E1EFDABE-CFBD-4A4D-87E2-3CE5C7CF9FDA}" dt="2019-12-03T05:45:50.375" v="1688" actId="1076"/>
          <ac:picMkLst>
            <pc:docMk/>
            <pc:sldMk cId="484839437" sldId="330"/>
            <ac:picMk id="45" creationId="{95DEF447-9E9D-4D97-851F-4CAD2FBA935E}"/>
          </ac:picMkLst>
        </pc:picChg>
        <pc:picChg chg="mod modCrop">
          <ac:chgData name="Andrew Huston" userId="686a4fc1-bc1d-4ae4-884c-9ba3a61c74bd" providerId="ADAL" clId="{E1EFDABE-CFBD-4A4D-87E2-3CE5C7CF9FDA}" dt="2019-12-03T05:58:04.229" v="1719" actId="732"/>
          <ac:picMkLst>
            <pc:docMk/>
            <pc:sldMk cId="484839437" sldId="330"/>
            <ac:picMk id="46" creationId="{5D807472-1248-4B3C-971B-5157A4DCF185}"/>
          </ac:picMkLst>
        </pc:picChg>
        <pc:picChg chg="mod">
          <ac:chgData name="Andrew Huston" userId="686a4fc1-bc1d-4ae4-884c-9ba3a61c74bd" providerId="ADAL" clId="{E1EFDABE-CFBD-4A4D-87E2-3CE5C7CF9FDA}" dt="2019-12-03T05:45:17.850" v="1677" actId="166"/>
          <ac:picMkLst>
            <pc:docMk/>
            <pc:sldMk cId="484839437" sldId="330"/>
            <ac:picMk id="48" creationId="{529F8CB6-298B-417F-A365-3D545BEE7EFC}"/>
          </ac:picMkLst>
        </pc:picChg>
        <pc:picChg chg="mod">
          <ac:chgData name="Andrew Huston" userId="686a4fc1-bc1d-4ae4-884c-9ba3a61c74bd" providerId="ADAL" clId="{E1EFDABE-CFBD-4A4D-87E2-3CE5C7CF9FDA}" dt="2019-12-03T05:45:40.778" v="1682" actId="688"/>
          <ac:picMkLst>
            <pc:docMk/>
            <pc:sldMk cId="484839437" sldId="330"/>
            <ac:picMk id="49" creationId="{2EA99E17-E69A-4636-9DCD-3256C0EDAFF5}"/>
          </ac:picMkLst>
        </pc:picChg>
        <pc:picChg chg="mod">
          <ac:chgData name="Andrew Huston" userId="686a4fc1-bc1d-4ae4-884c-9ba3a61c74bd" providerId="ADAL" clId="{E1EFDABE-CFBD-4A4D-87E2-3CE5C7CF9FDA}" dt="2019-12-03T05:46:03.152" v="1692" actId="1076"/>
          <ac:picMkLst>
            <pc:docMk/>
            <pc:sldMk cId="484839437" sldId="330"/>
            <ac:picMk id="50" creationId="{E09CF944-BBF4-44F9-BFF7-115DA0168A89}"/>
          </ac:picMkLst>
        </pc:picChg>
        <pc:picChg chg="mod">
          <ac:chgData name="Andrew Huston" userId="686a4fc1-bc1d-4ae4-884c-9ba3a61c74bd" providerId="ADAL" clId="{E1EFDABE-CFBD-4A4D-87E2-3CE5C7CF9FDA}" dt="2019-12-03T05:46:38.551" v="1702"/>
          <ac:picMkLst>
            <pc:docMk/>
            <pc:sldMk cId="484839437" sldId="330"/>
            <ac:picMk id="51" creationId="{110C1F66-778B-4EF5-AED8-A635185BC69E}"/>
          </ac:picMkLst>
        </pc:picChg>
        <pc:picChg chg="del mod">
          <ac:chgData name="Andrew Huston" userId="686a4fc1-bc1d-4ae4-884c-9ba3a61c74bd" providerId="ADAL" clId="{E1EFDABE-CFBD-4A4D-87E2-3CE5C7CF9FDA}" dt="2019-12-03T05:01:58.137" v="1298" actId="478"/>
          <ac:picMkLst>
            <pc:docMk/>
            <pc:sldMk cId="484839437" sldId="330"/>
            <ac:picMk id="52" creationId="{DE98AFEA-DC5F-48F1-9C0D-B301551DFC1B}"/>
          </ac:picMkLst>
        </pc:picChg>
      </pc:sldChg>
      <pc:sldChg chg="addSp modSp modAnim">
        <pc:chgData name="Andrew Huston" userId="686a4fc1-bc1d-4ae4-884c-9ba3a61c74bd" providerId="ADAL" clId="{E1EFDABE-CFBD-4A4D-87E2-3CE5C7CF9FDA}" dt="2019-12-03T05:40:25.551" v="1651"/>
        <pc:sldMkLst>
          <pc:docMk/>
          <pc:sldMk cId="2179232285" sldId="332"/>
        </pc:sldMkLst>
        <pc:picChg chg="add mod">
          <ac:chgData name="Andrew Huston" userId="686a4fc1-bc1d-4ae4-884c-9ba3a61c74bd" providerId="ADAL" clId="{E1EFDABE-CFBD-4A4D-87E2-3CE5C7CF9FDA}" dt="2019-12-03T05:40:25.551" v="1651"/>
          <ac:picMkLst>
            <pc:docMk/>
            <pc:sldMk cId="2179232285" sldId="332"/>
            <ac:picMk id="40" creationId="{5935A275-5CC9-BF41-A8A9-7DB27A8C0420}"/>
          </ac:picMkLst>
        </pc:picChg>
      </pc:sldChg>
      <pc:sldChg chg="addSp">
        <pc:chgData name="Andrew Huston" userId="686a4fc1-bc1d-4ae4-884c-9ba3a61c74bd" providerId="ADAL" clId="{E1EFDABE-CFBD-4A4D-87E2-3CE5C7CF9FDA}" dt="2019-12-03T05:33:00.853" v="1628"/>
        <pc:sldMkLst>
          <pc:docMk/>
          <pc:sldMk cId="2412682966" sldId="333"/>
        </pc:sldMkLst>
        <pc:picChg chg="add">
          <ac:chgData name="Andrew Huston" userId="686a4fc1-bc1d-4ae4-884c-9ba3a61c74bd" providerId="ADAL" clId="{E1EFDABE-CFBD-4A4D-87E2-3CE5C7CF9FDA}" dt="2019-12-03T05:33:00.853" v="1628"/>
          <ac:picMkLst>
            <pc:docMk/>
            <pc:sldMk cId="2412682966" sldId="333"/>
            <ac:picMk id="3" creationId="{6DADD619-7090-EB49-9638-88D40500CC5B}"/>
          </ac:picMkLst>
        </pc:picChg>
      </pc:sldChg>
      <pc:sldChg chg="addSp">
        <pc:chgData name="Andrew Huston" userId="686a4fc1-bc1d-4ae4-884c-9ba3a61c74bd" providerId="ADAL" clId="{E1EFDABE-CFBD-4A4D-87E2-3CE5C7CF9FDA}" dt="2019-12-03T05:32:59.825" v="1627"/>
        <pc:sldMkLst>
          <pc:docMk/>
          <pc:sldMk cId="2958949709" sldId="334"/>
        </pc:sldMkLst>
        <pc:picChg chg="add">
          <ac:chgData name="Andrew Huston" userId="686a4fc1-bc1d-4ae4-884c-9ba3a61c74bd" providerId="ADAL" clId="{E1EFDABE-CFBD-4A4D-87E2-3CE5C7CF9FDA}" dt="2019-12-03T05:32:59.825" v="1627"/>
          <ac:picMkLst>
            <pc:docMk/>
            <pc:sldMk cId="2958949709" sldId="334"/>
            <ac:picMk id="3" creationId="{FF27AB6C-D1B4-6D47-BCD2-378AFC057C9B}"/>
          </ac:picMkLst>
        </pc:picChg>
      </pc:sldChg>
      <pc:sldChg chg="addSp delSp modAnim">
        <pc:chgData name="Andrew Huston" userId="686a4fc1-bc1d-4ae4-884c-9ba3a61c74bd" providerId="ADAL" clId="{E1EFDABE-CFBD-4A4D-87E2-3CE5C7CF9FDA}" dt="2019-12-03T05:20:28.864" v="1533"/>
        <pc:sldMkLst>
          <pc:docMk/>
          <pc:sldMk cId="616282866" sldId="337"/>
        </pc:sldMkLst>
        <pc:spChg chg="add del">
          <ac:chgData name="Andrew Huston" userId="686a4fc1-bc1d-4ae4-884c-9ba3a61c74bd" providerId="ADAL" clId="{E1EFDABE-CFBD-4A4D-87E2-3CE5C7CF9FDA}" dt="2019-12-03T05:20:23.091" v="1531"/>
          <ac:spMkLst>
            <pc:docMk/>
            <pc:sldMk cId="616282866" sldId="337"/>
            <ac:spMk id="42" creationId="{DDF70BE3-0F94-3446-83A3-D43E63ED805F}"/>
          </ac:spMkLst>
        </pc:spChg>
        <pc:spChg chg="add del">
          <ac:chgData name="Andrew Huston" userId="686a4fc1-bc1d-4ae4-884c-9ba3a61c74bd" providerId="ADAL" clId="{E1EFDABE-CFBD-4A4D-87E2-3CE5C7CF9FDA}" dt="2019-12-03T05:20:28.864" v="1533"/>
          <ac:spMkLst>
            <pc:docMk/>
            <pc:sldMk cId="616282866" sldId="337"/>
            <ac:spMk id="43" creationId="{9C885376-9F15-7F4C-90D1-24C497BEA998}"/>
          </ac:spMkLst>
        </pc:spChg>
      </pc:sldChg>
      <pc:sldChg chg="ord">
        <pc:chgData name="Andrew Huston" userId="686a4fc1-bc1d-4ae4-884c-9ba3a61c74bd" providerId="ADAL" clId="{E1EFDABE-CFBD-4A4D-87E2-3CE5C7CF9FDA}" dt="2019-12-03T05:20:16.637" v="1529"/>
        <pc:sldMkLst>
          <pc:docMk/>
          <pc:sldMk cId="3508602883" sldId="338"/>
        </pc:sldMkLst>
      </pc:sldChg>
      <pc:sldChg chg="modSp">
        <pc:chgData name="Andrew Huston" userId="686a4fc1-bc1d-4ae4-884c-9ba3a61c74bd" providerId="ADAL" clId="{E1EFDABE-CFBD-4A4D-87E2-3CE5C7CF9FDA}" dt="2019-12-04T04:51:57.990" v="2423"/>
        <pc:sldMkLst>
          <pc:docMk/>
          <pc:sldMk cId="4181910556" sldId="340"/>
        </pc:sldMkLst>
        <pc:picChg chg="mod">
          <ac:chgData name="Andrew Huston" userId="686a4fc1-bc1d-4ae4-884c-9ba3a61c74bd" providerId="ADAL" clId="{E1EFDABE-CFBD-4A4D-87E2-3CE5C7CF9FDA}" dt="2019-12-04T04:51:57.990" v="2423"/>
          <ac:picMkLst>
            <pc:docMk/>
            <pc:sldMk cId="4181910556" sldId="340"/>
            <ac:picMk id="4" creationId="{0C4AECF1-ED40-45FE-87B9-EF0A17237B17}"/>
          </ac:picMkLst>
        </pc:picChg>
      </pc:sldChg>
      <pc:sldChg chg="addSp delSp modSp">
        <pc:chgData name="Andrew Huston" userId="686a4fc1-bc1d-4ae4-884c-9ba3a61c74bd" providerId="ADAL" clId="{E1EFDABE-CFBD-4A4D-87E2-3CE5C7CF9FDA}" dt="2019-12-03T05:38:10.163" v="1647" actId="1076"/>
        <pc:sldMkLst>
          <pc:docMk/>
          <pc:sldMk cId="16347146" sldId="341"/>
        </pc:sldMkLst>
        <pc:spChg chg="mod">
          <ac:chgData name="Andrew Huston" userId="686a4fc1-bc1d-4ae4-884c-9ba3a61c74bd" providerId="ADAL" clId="{E1EFDABE-CFBD-4A4D-87E2-3CE5C7CF9FDA}" dt="2019-12-03T05:38:02.472" v="1644" actId="1076"/>
          <ac:spMkLst>
            <pc:docMk/>
            <pc:sldMk cId="16347146" sldId="341"/>
            <ac:spMk id="3" creationId="{5A2FA4E9-E180-448E-8942-22F9C452629E}"/>
          </ac:spMkLst>
        </pc:spChg>
        <pc:picChg chg="add del mod">
          <ac:chgData name="Andrew Huston" userId="686a4fc1-bc1d-4ae4-884c-9ba3a61c74bd" providerId="ADAL" clId="{E1EFDABE-CFBD-4A4D-87E2-3CE5C7CF9FDA}" dt="2019-12-03T05:30:45.022" v="1621" actId="478"/>
          <ac:picMkLst>
            <pc:docMk/>
            <pc:sldMk cId="16347146" sldId="341"/>
            <ac:picMk id="5" creationId="{6921BEBB-FB7F-714A-87D0-764CD8B7C026}"/>
          </ac:picMkLst>
        </pc:picChg>
        <pc:picChg chg="add del mod">
          <ac:chgData name="Andrew Huston" userId="686a4fc1-bc1d-4ae4-884c-9ba3a61c74bd" providerId="ADAL" clId="{E1EFDABE-CFBD-4A4D-87E2-3CE5C7CF9FDA}" dt="2019-12-03T05:36:25.990" v="1637" actId="478"/>
          <ac:picMkLst>
            <pc:docMk/>
            <pc:sldMk cId="16347146" sldId="341"/>
            <ac:picMk id="6" creationId="{1594784C-9302-A74E-8A77-DBABBC9C8843}"/>
          </ac:picMkLst>
        </pc:picChg>
        <pc:picChg chg="add mod">
          <ac:chgData name="Andrew Huston" userId="686a4fc1-bc1d-4ae4-884c-9ba3a61c74bd" providerId="ADAL" clId="{E1EFDABE-CFBD-4A4D-87E2-3CE5C7CF9FDA}" dt="2019-12-03T05:38:10.163" v="1647" actId="1076"/>
          <ac:picMkLst>
            <pc:docMk/>
            <pc:sldMk cId="16347146" sldId="341"/>
            <ac:picMk id="7" creationId="{6FC125EB-8D5F-534B-8564-2EDB78C00920}"/>
          </ac:picMkLst>
        </pc:picChg>
        <pc:picChg chg="mod">
          <ac:chgData name="Andrew Huston" userId="686a4fc1-bc1d-4ae4-884c-9ba3a61c74bd" providerId="ADAL" clId="{E1EFDABE-CFBD-4A4D-87E2-3CE5C7CF9FDA}" dt="2019-12-03T05:38:02.472" v="1644" actId="1076"/>
          <ac:picMkLst>
            <pc:docMk/>
            <pc:sldMk cId="16347146" sldId="341"/>
            <ac:picMk id="2050" creationId="{AF138761-EE33-4B07-9D90-DF0526BDC8D8}"/>
          </ac:picMkLst>
        </pc:picChg>
        <pc:picChg chg="del mod">
          <ac:chgData name="Andrew Huston" userId="686a4fc1-bc1d-4ae4-884c-9ba3a61c74bd" providerId="ADAL" clId="{E1EFDABE-CFBD-4A4D-87E2-3CE5C7CF9FDA}" dt="2019-12-03T05:31:54.141" v="1623" actId="478"/>
          <ac:picMkLst>
            <pc:docMk/>
            <pc:sldMk cId="16347146" sldId="341"/>
            <ac:picMk id="2052" creationId="{CDD0A3A6-316C-48E6-807C-1A5ACD66FA70}"/>
          </ac:picMkLst>
        </pc:picChg>
        <pc:picChg chg="del">
          <ac:chgData name="Andrew Huston" userId="686a4fc1-bc1d-4ae4-884c-9ba3a61c74bd" providerId="ADAL" clId="{E1EFDABE-CFBD-4A4D-87E2-3CE5C7CF9FDA}" dt="2019-12-03T05:36:27.452" v="1638" actId="478"/>
          <ac:picMkLst>
            <pc:docMk/>
            <pc:sldMk cId="16347146" sldId="341"/>
            <ac:picMk id="2054" creationId="{94CA60EA-F0E3-4279-B933-ADF3C0C3BBA9}"/>
          </ac:picMkLst>
        </pc:picChg>
        <pc:picChg chg="del">
          <ac:chgData name="Andrew Huston" userId="686a4fc1-bc1d-4ae4-884c-9ba3a61c74bd" providerId="ADAL" clId="{E1EFDABE-CFBD-4A4D-87E2-3CE5C7CF9FDA}" dt="2019-12-03T05:36:24.218" v="1635" actId="478"/>
          <ac:picMkLst>
            <pc:docMk/>
            <pc:sldMk cId="16347146" sldId="341"/>
            <ac:picMk id="2056" creationId="{4259B919-7297-47C0-A5D0-4A3EBC34842A}"/>
          </ac:picMkLst>
        </pc:picChg>
      </pc:sldChg>
      <pc:sldChg chg="addSp delSp modSp add ord modAnim">
        <pc:chgData name="Andrew Huston" userId="686a4fc1-bc1d-4ae4-884c-9ba3a61c74bd" providerId="ADAL" clId="{E1EFDABE-CFBD-4A4D-87E2-3CE5C7CF9FDA}" dt="2019-12-03T05:23:38.636" v="1615"/>
        <pc:sldMkLst>
          <pc:docMk/>
          <pc:sldMk cId="447660133" sldId="342"/>
        </pc:sldMkLst>
        <pc:spChg chg="add del mod">
          <ac:chgData name="Andrew Huston" userId="686a4fc1-bc1d-4ae4-884c-9ba3a61c74bd" providerId="ADAL" clId="{E1EFDABE-CFBD-4A4D-87E2-3CE5C7CF9FDA}" dt="2019-12-03T05:23:33.536" v="1614" actId="478"/>
          <ac:spMkLst>
            <pc:docMk/>
            <pc:sldMk cId="447660133" sldId="342"/>
            <ac:spMk id="5" creationId="{D7BB40A6-9760-9349-B243-D5471839DF27}"/>
          </ac:spMkLst>
        </pc:spChg>
        <pc:spChg chg="del mod">
          <ac:chgData name="Andrew Huston" userId="686a4fc1-bc1d-4ae4-884c-9ba3a61c74bd" providerId="ADAL" clId="{E1EFDABE-CFBD-4A4D-87E2-3CE5C7CF9FDA}" dt="2019-12-03T05:23:30.808" v="1613" actId="478"/>
          <ac:spMkLst>
            <pc:docMk/>
            <pc:sldMk cId="447660133" sldId="342"/>
            <ac:spMk id="7" creationId="{C6F73424-8158-4990-9DF3-3E2138800842}"/>
          </ac:spMkLst>
        </pc:spChg>
        <pc:spChg chg="add mod">
          <ac:chgData name="Andrew Huston" userId="686a4fc1-bc1d-4ae4-884c-9ba3a61c74bd" providerId="ADAL" clId="{E1EFDABE-CFBD-4A4D-87E2-3CE5C7CF9FDA}" dt="2019-12-03T05:22:25.168" v="1604" actId="1076"/>
          <ac:spMkLst>
            <pc:docMk/>
            <pc:sldMk cId="447660133" sldId="342"/>
            <ac:spMk id="23" creationId="{FE7BD3C8-EEA4-3049-A19C-76F065580277}"/>
          </ac:spMkLst>
        </pc:spChg>
        <pc:spChg chg="add mod">
          <ac:chgData name="Andrew Huston" userId="686a4fc1-bc1d-4ae4-884c-9ba3a61c74bd" providerId="ADAL" clId="{E1EFDABE-CFBD-4A4D-87E2-3CE5C7CF9FDA}" dt="2019-12-03T05:22:32.383" v="1608" actId="20577"/>
          <ac:spMkLst>
            <pc:docMk/>
            <pc:sldMk cId="447660133" sldId="342"/>
            <ac:spMk id="25" creationId="{49F8343C-5637-E047-A7B0-214A9721A2D8}"/>
          </ac:spMkLst>
        </pc:spChg>
        <pc:spChg chg="add">
          <ac:chgData name="Andrew Huston" userId="686a4fc1-bc1d-4ae4-884c-9ba3a61c74bd" providerId="ADAL" clId="{E1EFDABE-CFBD-4A4D-87E2-3CE5C7CF9FDA}" dt="2019-12-03T05:23:38.636" v="1615"/>
          <ac:spMkLst>
            <pc:docMk/>
            <pc:sldMk cId="447660133" sldId="342"/>
            <ac:spMk id="26" creationId="{7E4AEC34-4B52-E64C-99DD-7331A7ABFC64}"/>
          </ac:spMkLst>
        </pc:spChg>
        <pc:cxnChg chg="add mod">
          <ac:chgData name="Andrew Huston" userId="686a4fc1-bc1d-4ae4-884c-9ba3a61c74bd" providerId="ADAL" clId="{E1EFDABE-CFBD-4A4D-87E2-3CE5C7CF9FDA}" dt="2019-12-03T05:21:02.566" v="1537" actId="14100"/>
          <ac:cxnSpMkLst>
            <pc:docMk/>
            <pc:sldMk cId="447660133" sldId="342"/>
            <ac:cxnSpMk id="22" creationId="{A8C0BBB7-E17A-BE41-9074-ED238DB77618}"/>
          </ac:cxnSpMkLst>
        </pc:cxnChg>
      </pc:sldChg>
      <pc:sldChg chg="addSp modSp">
        <pc:chgData name="Andrew Huston" userId="686a4fc1-bc1d-4ae4-884c-9ba3a61c74bd" providerId="ADAL" clId="{E1EFDABE-CFBD-4A4D-87E2-3CE5C7CF9FDA}" dt="2019-12-03T06:30:29.978" v="1782" actId="1076"/>
        <pc:sldMkLst>
          <pc:docMk/>
          <pc:sldMk cId="153586934" sldId="343"/>
        </pc:sldMkLst>
        <pc:picChg chg="add mod modCrop">
          <ac:chgData name="Andrew Huston" userId="686a4fc1-bc1d-4ae4-884c-9ba3a61c74bd" providerId="ADAL" clId="{E1EFDABE-CFBD-4A4D-87E2-3CE5C7CF9FDA}" dt="2019-12-03T06:22:52.968" v="1750" actId="688"/>
          <ac:picMkLst>
            <pc:docMk/>
            <pc:sldMk cId="153586934" sldId="343"/>
            <ac:picMk id="2" creationId="{0983A9A4-9FFF-524B-9BB9-EC2EBBB21C48}"/>
          </ac:picMkLst>
        </pc:picChg>
        <pc:picChg chg="add mod">
          <ac:chgData name="Andrew Huston" userId="686a4fc1-bc1d-4ae4-884c-9ba3a61c74bd" providerId="ADAL" clId="{E1EFDABE-CFBD-4A4D-87E2-3CE5C7CF9FDA}" dt="2019-12-03T06:29:29.513" v="1756" actId="1076"/>
          <ac:picMkLst>
            <pc:docMk/>
            <pc:sldMk cId="153586934" sldId="343"/>
            <ac:picMk id="34" creationId="{AE5DE923-E871-1940-AE67-73DABCEC315A}"/>
          </ac:picMkLst>
        </pc:picChg>
        <pc:picChg chg="add mod">
          <ac:chgData name="Andrew Huston" userId="686a4fc1-bc1d-4ae4-884c-9ba3a61c74bd" providerId="ADAL" clId="{E1EFDABE-CFBD-4A4D-87E2-3CE5C7CF9FDA}" dt="2019-12-03T06:29:44.988" v="1762" actId="1076"/>
          <ac:picMkLst>
            <pc:docMk/>
            <pc:sldMk cId="153586934" sldId="343"/>
            <ac:picMk id="38" creationId="{3A385818-E900-7347-87ED-1089C17CBE02}"/>
          </ac:picMkLst>
        </pc:picChg>
        <pc:picChg chg="add mod">
          <ac:chgData name="Andrew Huston" userId="686a4fc1-bc1d-4ae4-884c-9ba3a61c74bd" providerId="ADAL" clId="{E1EFDABE-CFBD-4A4D-87E2-3CE5C7CF9FDA}" dt="2019-12-03T06:29:51.343" v="1764" actId="1076"/>
          <ac:picMkLst>
            <pc:docMk/>
            <pc:sldMk cId="153586934" sldId="343"/>
            <ac:picMk id="50" creationId="{A9779DED-C437-E245-9FDB-BB0CEE284E15}"/>
          </ac:picMkLst>
        </pc:picChg>
        <pc:picChg chg="add mod">
          <ac:chgData name="Andrew Huston" userId="686a4fc1-bc1d-4ae4-884c-9ba3a61c74bd" providerId="ADAL" clId="{E1EFDABE-CFBD-4A4D-87E2-3CE5C7CF9FDA}" dt="2019-12-03T06:29:55.237" v="1766" actId="1076"/>
          <ac:picMkLst>
            <pc:docMk/>
            <pc:sldMk cId="153586934" sldId="343"/>
            <ac:picMk id="51" creationId="{22B8C0FD-B1B9-BF46-A56B-3D7D93DC0DFF}"/>
          </ac:picMkLst>
        </pc:picChg>
        <pc:picChg chg="add mod">
          <ac:chgData name="Andrew Huston" userId="686a4fc1-bc1d-4ae4-884c-9ba3a61c74bd" providerId="ADAL" clId="{E1EFDABE-CFBD-4A4D-87E2-3CE5C7CF9FDA}" dt="2019-12-03T06:30:08.653" v="1772" actId="1076"/>
          <ac:picMkLst>
            <pc:docMk/>
            <pc:sldMk cId="153586934" sldId="343"/>
            <ac:picMk id="52" creationId="{FE47BE29-5F8B-274E-BD62-0CD96947BC63}"/>
          </ac:picMkLst>
        </pc:picChg>
        <pc:picChg chg="add mod">
          <ac:chgData name="Andrew Huston" userId="686a4fc1-bc1d-4ae4-884c-9ba3a61c74bd" providerId="ADAL" clId="{E1EFDABE-CFBD-4A4D-87E2-3CE5C7CF9FDA}" dt="2019-12-03T06:30:13.522" v="1774" actId="1076"/>
          <ac:picMkLst>
            <pc:docMk/>
            <pc:sldMk cId="153586934" sldId="343"/>
            <ac:picMk id="53" creationId="{42028DE6-2D36-4548-A989-17158E293271}"/>
          </ac:picMkLst>
        </pc:picChg>
        <pc:picChg chg="add mod">
          <ac:chgData name="Andrew Huston" userId="686a4fc1-bc1d-4ae4-884c-9ba3a61c74bd" providerId="ADAL" clId="{E1EFDABE-CFBD-4A4D-87E2-3CE5C7CF9FDA}" dt="2019-12-03T06:30:17.570" v="1776" actId="1076"/>
          <ac:picMkLst>
            <pc:docMk/>
            <pc:sldMk cId="153586934" sldId="343"/>
            <ac:picMk id="54" creationId="{33444F96-3249-BB47-8BCB-490F200D849B}"/>
          </ac:picMkLst>
        </pc:picChg>
        <pc:picChg chg="add mod">
          <ac:chgData name="Andrew Huston" userId="686a4fc1-bc1d-4ae4-884c-9ba3a61c74bd" providerId="ADAL" clId="{E1EFDABE-CFBD-4A4D-87E2-3CE5C7CF9FDA}" dt="2019-12-03T06:30:21.883" v="1778" actId="1076"/>
          <ac:picMkLst>
            <pc:docMk/>
            <pc:sldMk cId="153586934" sldId="343"/>
            <ac:picMk id="55" creationId="{1D1F72B0-C89F-B44D-8227-87853E9D0EB3}"/>
          </ac:picMkLst>
        </pc:picChg>
        <pc:picChg chg="add mod">
          <ac:chgData name="Andrew Huston" userId="686a4fc1-bc1d-4ae4-884c-9ba3a61c74bd" providerId="ADAL" clId="{E1EFDABE-CFBD-4A4D-87E2-3CE5C7CF9FDA}" dt="2019-12-03T06:30:26.164" v="1780" actId="1076"/>
          <ac:picMkLst>
            <pc:docMk/>
            <pc:sldMk cId="153586934" sldId="343"/>
            <ac:picMk id="56" creationId="{81FF90DF-CC49-7B43-A9E5-FBDD90EDBEC5}"/>
          </ac:picMkLst>
        </pc:picChg>
        <pc:picChg chg="add mod">
          <ac:chgData name="Andrew Huston" userId="686a4fc1-bc1d-4ae4-884c-9ba3a61c74bd" providerId="ADAL" clId="{E1EFDABE-CFBD-4A4D-87E2-3CE5C7CF9FDA}" dt="2019-12-03T06:30:29.978" v="1782" actId="1076"/>
          <ac:picMkLst>
            <pc:docMk/>
            <pc:sldMk cId="153586934" sldId="343"/>
            <ac:picMk id="57" creationId="{5BC23FF0-0CD6-3749-A910-E51EDE4DB731}"/>
          </ac:picMkLst>
        </pc:picChg>
      </pc:sldChg>
      <pc:sldChg chg="addSp modSp add del modTransition modAnim">
        <pc:chgData name="Andrew Huston" userId="686a4fc1-bc1d-4ae4-884c-9ba3a61c74bd" providerId="ADAL" clId="{E1EFDABE-CFBD-4A4D-87E2-3CE5C7CF9FDA}" dt="2019-12-04T01:20:35.903" v="2107" actId="2696"/>
        <pc:sldMkLst>
          <pc:docMk/>
          <pc:sldMk cId="1990752186" sldId="344"/>
        </pc:sldMkLst>
        <pc:spChg chg="mod">
          <ac:chgData name="Andrew Huston" userId="686a4fc1-bc1d-4ae4-884c-9ba3a61c74bd" providerId="ADAL" clId="{E1EFDABE-CFBD-4A4D-87E2-3CE5C7CF9FDA}" dt="2019-12-03T15:57:55.505" v="1784" actId="164"/>
          <ac:spMkLst>
            <pc:docMk/>
            <pc:sldMk cId="1990752186" sldId="344"/>
            <ac:spMk id="2" creationId="{19D1E1B6-DB26-49DD-8D85-2FAD1F4FB677}"/>
          </ac:spMkLst>
        </pc:spChg>
        <pc:spChg chg="mod">
          <ac:chgData name="Andrew Huston" userId="686a4fc1-bc1d-4ae4-884c-9ba3a61c74bd" providerId="ADAL" clId="{E1EFDABE-CFBD-4A4D-87E2-3CE5C7CF9FDA}" dt="2019-12-03T15:57:55.505" v="1784" actId="164"/>
          <ac:spMkLst>
            <pc:docMk/>
            <pc:sldMk cId="1990752186" sldId="344"/>
            <ac:spMk id="12" creationId="{FFB3A9F7-EFE0-4407-8E32-685EBCB59FE2}"/>
          </ac:spMkLst>
        </pc:spChg>
        <pc:spChg chg="mod">
          <ac:chgData name="Andrew Huston" userId="686a4fc1-bc1d-4ae4-884c-9ba3a61c74bd" providerId="ADAL" clId="{E1EFDABE-CFBD-4A4D-87E2-3CE5C7CF9FDA}" dt="2019-12-03T15:57:55.505" v="1784" actId="164"/>
          <ac:spMkLst>
            <pc:docMk/>
            <pc:sldMk cId="1990752186" sldId="344"/>
            <ac:spMk id="15" creationId="{BEA5435A-B70D-4FDE-AA88-74C940168416}"/>
          </ac:spMkLst>
        </pc:spChg>
        <pc:spChg chg="mod">
          <ac:chgData name="Andrew Huston" userId="686a4fc1-bc1d-4ae4-884c-9ba3a61c74bd" providerId="ADAL" clId="{E1EFDABE-CFBD-4A4D-87E2-3CE5C7CF9FDA}" dt="2019-12-03T15:57:55.505" v="1784" actId="164"/>
          <ac:spMkLst>
            <pc:docMk/>
            <pc:sldMk cId="1990752186" sldId="344"/>
            <ac:spMk id="20" creationId="{90FE3C34-6560-4BAF-BE90-96C214684BFB}"/>
          </ac:spMkLst>
        </pc:spChg>
        <pc:spChg chg="mod">
          <ac:chgData name="Andrew Huston" userId="686a4fc1-bc1d-4ae4-884c-9ba3a61c74bd" providerId="ADAL" clId="{E1EFDABE-CFBD-4A4D-87E2-3CE5C7CF9FDA}" dt="2019-12-03T15:57:55.505" v="1784" actId="164"/>
          <ac:spMkLst>
            <pc:docMk/>
            <pc:sldMk cId="1990752186" sldId="344"/>
            <ac:spMk id="22" creationId="{C4D6982F-4EF2-4A26-8387-6799B098F8FC}"/>
          </ac:spMkLst>
        </pc:spChg>
        <pc:spChg chg="mod">
          <ac:chgData name="Andrew Huston" userId="686a4fc1-bc1d-4ae4-884c-9ba3a61c74bd" providerId="ADAL" clId="{E1EFDABE-CFBD-4A4D-87E2-3CE5C7CF9FDA}" dt="2019-12-03T15:57:55.505" v="1784" actId="164"/>
          <ac:spMkLst>
            <pc:docMk/>
            <pc:sldMk cId="1990752186" sldId="344"/>
            <ac:spMk id="23" creationId="{6357859F-89F3-4ABB-803B-F32A02CDC1AD}"/>
          </ac:spMkLst>
        </pc:spChg>
        <pc:spChg chg="mod">
          <ac:chgData name="Andrew Huston" userId="686a4fc1-bc1d-4ae4-884c-9ba3a61c74bd" providerId="ADAL" clId="{E1EFDABE-CFBD-4A4D-87E2-3CE5C7CF9FDA}" dt="2019-12-03T15:59:55.368" v="1798" actId="164"/>
          <ac:spMkLst>
            <pc:docMk/>
            <pc:sldMk cId="1990752186" sldId="344"/>
            <ac:spMk id="38" creationId="{40460F92-DC9E-4ADC-90BD-36757D768ECB}"/>
          </ac:spMkLst>
        </pc:spChg>
        <pc:grpChg chg="add mod">
          <ac:chgData name="Andrew Huston" userId="686a4fc1-bc1d-4ae4-884c-9ba3a61c74bd" providerId="ADAL" clId="{E1EFDABE-CFBD-4A4D-87E2-3CE5C7CF9FDA}" dt="2019-12-03T15:57:55.505" v="1784" actId="164"/>
          <ac:grpSpMkLst>
            <pc:docMk/>
            <pc:sldMk cId="1990752186" sldId="344"/>
            <ac:grpSpMk id="4" creationId="{CAAF3B6B-6C23-8D4D-ABDE-AC15C0082C5A}"/>
          </ac:grpSpMkLst>
        </pc:grpChg>
        <pc:grpChg chg="add mod">
          <ac:chgData name="Andrew Huston" userId="686a4fc1-bc1d-4ae4-884c-9ba3a61c74bd" providerId="ADAL" clId="{E1EFDABE-CFBD-4A4D-87E2-3CE5C7CF9FDA}" dt="2019-12-03T16:00:29.836" v="1800" actId="1076"/>
          <ac:grpSpMkLst>
            <pc:docMk/>
            <pc:sldMk cId="1990752186" sldId="344"/>
            <ac:grpSpMk id="7" creationId="{07B26562-BA75-A542-B026-70EB3353F208}"/>
          </ac:grpSpMkLst>
        </pc:grpChg>
        <pc:grpChg chg="mod">
          <ac:chgData name="Andrew Huston" userId="686a4fc1-bc1d-4ae4-884c-9ba3a61c74bd" providerId="ADAL" clId="{E1EFDABE-CFBD-4A4D-87E2-3CE5C7CF9FDA}" dt="2019-12-03T15:59:55.368" v="1798" actId="164"/>
          <ac:grpSpMkLst>
            <pc:docMk/>
            <pc:sldMk cId="1990752186" sldId="344"/>
            <ac:grpSpMk id="52" creationId="{DBE8254D-CAC7-4721-9F83-67F38A27C8DB}"/>
          </ac:grpSpMkLst>
        </pc:grpChg>
        <pc:picChg chg="mod">
          <ac:chgData name="Andrew Huston" userId="686a4fc1-bc1d-4ae4-884c-9ba3a61c74bd" providerId="ADAL" clId="{E1EFDABE-CFBD-4A4D-87E2-3CE5C7CF9FDA}" dt="2019-12-03T15:57:55.505" v="1784" actId="164"/>
          <ac:picMkLst>
            <pc:docMk/>
            <pc:sldMk cId="1990752186" sldId="344"/>
            <ac:picMk id="5" creationId="{DA87607C-BF49-477F-A2A0-BB6561F28690}"/>
          </ac:picMkLst>
        </pc:picChg>
        <pc:picChg chg="mod">
          <ac:chgData name="Andrew Huston" userId="686a4fc1-bc1d-4ae4-884c-9ba3a61c74bd" providerId="ADAL" clId="{E1EFDABE-CFBD-4A4D-87E2-3CE5C7CF9FDA}" dt="2019-12-03T15:57:55.505" v="1784" actId="164"/>
          <ac:picMkLst>
            <pc:docMk/>
            <pc:sldMk cId="1990752186" sldId="344"/>
            <ac:picMk id="8" creationId="{321DBA81-1439-409B-BD0D-6E367C6855B7}"/>
          </ac:picMkLst>
        </pc:picChg>
        <pc:picChg chg="mod">
          <ac:chgData name="Andrew Huston" userId="686a4fc1-bc1d-4ae4-884c-9ba3a61c74bd" providerId="ADAL" clId="{E1EFDABE-CFBD-4A4D-87E2-3CE5C7CF9FDA}" dt="2019-12-03T15:57:55.505" v="1784" actId="164"/>
          <ac:picMkLst>
            <pc:docMk/>
            <pc:sldMk cId="1990752186" sldId="344"/>
            <ac:picMk id="13" creationId="{003BAE43-70BD-4C75-9DA7-85AC922FC4A0}"/>
          </ac:picMkLst>
        </pc:picChg>
        <pc:picChg chg="mod">
          <ac:chgData name="Andrew Huston" userId="686a4fc1-bc1d-4ae4-884c-9ba3a61c74bd" providerId="ADAL" clId="{E1EFDABE-CFBD-4A4D-87E2-3CE5C7CF9FDA}" dt="2019-12-03T15:57:55.505" v="1784" actId="164"/>
          <ac:picMkLst>
            <pc:docMk/>
            <pc:sldMk cId="1990752186" sldId="344"/>
            <ac:picMk id="27" creationId="{321689EB-2CCD-46FA-9993-48188DD3832D}"/>
          </ac:picMkLst>
        </pc:picChg>
        <pc:picChg chg="mod">
          <ac:chgData name="Andrew Huston" userId="686a4fc1-bc1d-4ae4-884c-9ba3a61c74bd" providerId="ADAL" clId="{E1EFDABE-CFBD-4A4D-87E2-3CE5C7CF9FDA}" dt="2019-12-03T15:57:55.505" v="1784" actId="164"/>
          <ac:picMkLst>
            <pc:docMk/>
            <pc:sldMk cId="1990752186" sldId="344"/>
            <ac:picMk id="29" creationId="{F25E793C-EC4E-40EA-BB2C-A17F85D720C4}"/>
          </ac:picMkLst>
        </pc:picChg>
        <pc:picChg chg="mod">
          <ac:chgData name="Andrew Huston" userId="686a4fc1-bc1d-4ae4-884c-9ba3a61c74bd" providerId="ADAL" clId="{E1EFDABE-CFBD-4A4D-87E2-3CE5C7CF9FDA}" dt="2019-12-03T15:57:55.505" v="1784" actId="164"/>
          <ac:picMkLst>
            <pc:docMk/>
            <pc:sldMk cId="1990752186" sldId="344"/>
            <ac:picMk id="30" creationId="{E93F4655-BD48-4FE6-9C16-3C7D92B01F3A}"/>
          </ac:picMkLst>
        </pc:picChg>
        <pc:picChg chg="mod">
          <ac:chgData name="Andrew Huston" userId="686a4fc1-bc1d-4ae4-884c-9ba3a61c74bd" providerId="ADAL" clId="{E1EFDABE-CFBD-4A4D-87E2-3CE5C7CF9FDA}" dt="2019-12-03T15:57:55.505" v="1784" actId="164"/>
          <ac:picMkLst>
            <pc:docMk/>
            <pc:sldMk cId="1990752186" sldId="344"/>
            <ac:picMk id="31" creationId="{F9E08F72-721B-499B-BF91-A9F18B0B54FC}"/>
          </ac:picMkLst>
        </pc:picChg>
        <pc:picChg chg="mod">
          <ac:chgData name="Andrew Huston" userId="686a4fc1-bc1d-4ae4-884c-9ba3a61c74bd" providerId="ADAL" clId="{E1EFDABE-CFBD-4A4D-87E2-3CE5C7CF9FDA}" dt="2019-12-03T15:57:55.505" v="1784" actId="164"/>
          <ac:picMkLst>
            <pc:docMk/>
            <pc:sldMk cId="1990752186" sldId="344"/>
            <ac:picMk id="32" creationId="{8218FCD6-AFA9-47C1-B579-CDA0BBC388F4}"/>
          </ac:picMkLst>
        </pc:picChg>
        <pc:picChg chg="mod">
          <ac:chgData name="Andrew Huston" userId="686a4fc1-bc1d-4ae4-884c-9ba3a61c74bd" providerId="ADAL" clId="{E1EFDABE-CFBD-4A4D-87E2-3CE5C7CF9FDA}" dt="2019-12-03T15:57:55.505" v="1784" actId="164"/>
          <ac:picMkLst>
            <pc:docMk/>
            <pc:sldMk cId="1990752186" sldId="344"/>
            <ac:picMk id="33" creationId="{04963F32-E4B9-4F2C-A38C-C395126F287E}"/>
          </ac:picMkLst>
        </pc:picChg>
        <pc:picChg chg="mod">
          <ac:chgData name="Andrew Huston" userId="686a4fc1-bc1d-4ae4-884c-9ba3a61c74bd" providerId="ADAL" clId="{E1EFDABE-CFBD-4A4D-87E2-3CE5C7CF9FDA}" dt="2019-12-03T15:57:55.505" v="1784" actId="164"/>
          <ac:picMkLst>
            <pc:docMk/>
            <pc:sldMk cId="1990752186" sldId="344"/>
            <ac:picMk id="34" creationId="{75447328-A6E0-40E8-8A0E-477EF37E8F0A}"/>
          </ac:picMkLst>
        </pc:picChg>
        <pc:picChg chg="mod">
          <ac:chgData name="Andrew Huston" userId="686a4fc1-bc1d-4ae4-884c-9ba3a61c74bd" providerId="ADAL" clId="{E1EFDABE-CFBD-4A4D-87E2-3CE5C7CF9FDA}" dt="2019-12-03T15:57:55.505" v="1784" actId="164"/>
          <ac:picMkLst>
            <pc:docMk/>
            <pc:sldMk cId="1990752186" sldId="344"/>
            <ac:picMk id="4098" creationId="{BED07714-85AB-4109-905F-52FD5665CCCE}"/>
          </ac:picMkLst>
        </pc:picChg>
        <pc:cxnChg chg="mod">
          <ac:chgData name="Andrew Huston" userId="686a4fc1-bc1d-4ae4-884c-9ba3a61c74bd" providerId="ADAL" clId="{E1EFDABE-CFBD-4A4D-87E2-3CE5C7CF9FDA}" dt="2019-12-03T15:57:55.505" v="1784" actId="164"/>
          <ac:cxnSpMkLst>
            <pc:docMk/>
            <pc:sldMk cId="1990752186" sldId="344"/>
            <ac:cxnSpMk id="16" creationId="{0585378F-D120-4B21-93DD-F411C10DD93C}"/>
          </ac:cxnSpMkLst>
        </pc:cxnChg>
      </pc:sldChg>
      <pc:sldChg chg="addSp modSp add modAnim">
        <pc:chgData name="Andrew Huston" userId="686a4fc1-bc1d-4ae4-884c-9ba3a61c74bd" providerId="ADAL" clId="{E1EFDABE-CFBD-4A4D-87E2-3CE5C7CF9FDA}" dt="2019-12-03T16:03:33.390" v="1818" actId="1076"/>
        <pc:sldMkLst>
          <pc:docMk/>
          <pc:sldMk cId="3908912673" sldId="345"/>
        </pc:sldMkLst>
        <pc:spChg chg="mod">
          <ac:chgData name="Andrew Huston" userId="686a4fc1-bc1d-4ae4-884c-9ba3a61c74bd" providerId="ADAL" clId="{E1EFDABE-CFBD-4A4D-87E2-3CE5C7CF9FDA}" dt="2019-12-03T16:02:21.228" v="1809" actId="164"/>
          <ac:spMkLst>
            <pc:docMk/>
            <pc:sldMk cId="3908912673" sldId="345"/>
            <ac:spMk id="12" creationId="{A7FE2B44-21F4-4703-842C-93CFBCF60C54}"/>
          </ac:spMkLst>
        </pc:spChg>
        <pc:spChg chg="mod">
          <ac:chgData name="Andrew Huston" userId="686a4fc1-bc1d-4ae4-884c-9ba3a61c74bd" providerId="ADAL" clId="{E1EFDABE-CFBD-4A4D-87E2-3CE5C7CF9FDA}" dt="2019-12-03T16:02:21.228" v="1809" actId="164"/>
          <ac:spMkLst>
            <pc:docMk/>
            <pc:sldMk cId="3908912673" sldId="345"/>
            <ac:spMk id="13" creationId="{D57D1440-02EC-40E6-81D5-80C99E7393F6}"/>
          </ac:spMkLst>
        </pc:spChg>
        <pc:spChg chg="mod">
          <ac:chgData name="Andrew Huston" userId="686a4fc1-bc1d-4ae4-884c-9ba3a61c74bd" providerId="ADAL" clId="{E1EFDABE-CFBD-4A4D-87E2-3CE5C7CF9FDA}" dt="2019-12-03T16:02:21.228" v="1809" actId="164"/>
          <ac:spMkLst>
            <pc:docMk/>
            <pc:sldMk cId="3908912673" sldId="345"/>
            <ac:spMk id="20" creationId="{FF3E65F9-2581-4112-83E2-B13585DBC6D6}"/>
          </ac:spMkLst>
        </pc:spChg>
        <pc:spChg chg="mod">
          <ac:chgData name="Andrew Huston" userId="686a4fc1-bc1d-4ae4-884c-9ba3a61c74bd" providerId="ADAL" clId="{E1EFDABE-CFBD-4A4D-87E2-3CE5C7CF9FDA}" dt="2019-12-03T16:02:21.228" v="1809" actId="164"/>
          <ac:spMkLst>
            <pc:docMk/>
            <pc:sldMk cId="3908912673" sldId="345"/>
            <ac:spMk id="22" creationId="{9050F77C-9B2C-4D85-B247-7467CF30C333}"/>
          </ac:spMkLst>
        </pc:spChg>
        <pc:spChg chg="mod">
          <ac:chgData name="Andrew Huston" userId="686a4fc1-bc1d-4ae4-884c-9ba3a61c74bd" providerId="ADAL" clId="{E1EFDABE-CFBD-4A4D-87E2-3CE5C7CF9FDA}" dt="2019-12-03T16:02:21.228" v="1809" actId="164"/>
          <ac:spMkLst>
            <pc:docMk/>
            <pc:sldMk cId="3908912673" sldId="345"/>
            <ac:spMk id="23" creationId="{CE596072-A417-476A-B3F4-9A6231C2162B}"/>
          </ac:spMkLst>
        </pc:spChg>
        <pc:grpChg chg="add mod">
          <ac:chgData name="Andrew Huston" userId="686a4fc1-bc1d-4ae4-884c-9ba3a61c74bd" providerId="ADAL" clId="{E1EFDABE-CFBD-4A4D-87E2-3CE5C7CF9FDA}" dt="2019-12-03T16:02:21.228" v="1809" actId="164"/>
          <ac:grpSpMkLst>
            <pc:docMk/>
            <pc:sldMk cId="3908912673" sldId="345"/>
            <ac:grpSpMk id="2" creationId="{E8014E08-E851-AE48-8C9C-0E8D542FF8E1}"/>
          </ac:grpSpMkLst>
        </pc:grpChg>
        <pc:grpChg chg="mod">
          <ac:chgData name="Andrew Huston" userId="686a4fc1-bc1d-4ae4-884c-9ba3a61c74bd" providerId="ADAL" clId="{E1EFDABE-CFBD-4A4D-87E2-3CE5C7CF9FDA}" dt="2019-12-03T16:03:33.390" v="1818" actId="1076"/>
          <ac:grpSpMkLst>
            <pc:docMk/>
            <pc:sldMk cId="3908912673" sldId="345"/>
            <ac:grpSpMk id="16" creationId="{80C1EB9A-AFD3-4957-A5D7-2DBCAD03A33A}"/>
          </ac:grpSpMkLst>
        </pc:grpChg>
        <pc:picChg chg="mod">
          <ac:chgData name="Andrew Huston" userId="686a4fc1-bc1d-4ae4-884c-9ba3a61c74bd" providerId="ADAL" clId="{E1EFDABE-CFBD-4A4D-87E2-3CE5C7CF9FDA}" dt="2019-12-03T16:02:21.228" v="1809" actId="164"/>
          <ac:picMkLst>
            <pc:docMk/>
            <pc:sldMk cId="3908912673" sldId="345"/>
            <ac:picMk id="2050" creationId="{9F0CAA56-DF0B-4D37-A557-C4F9DE73B054}"/>
          </ac:picMkLst>
        </pc:picChg>
        <pc:picChg chg="mod">
          <ac:chgData name="Andrew Huston" userId="686a4fc1-bc1d-4ae4-884c-9ba3a61c74bd" providerId="ADAL" clId="{E1EFDABE-CFBD-4A4D-87E2-3CE5C7CF9FDA}" dt="2019-12-03T16:02:21.228" v="1809" actId="164"/>
          <ac:picMkLst>
            <pc:docMk/>
            <pc:sldMk cId="3908912673" sldId="345"/>
            <ac:picMk id="2056" creationId="{A66D6B23-FB49-489D-9BD7-389DCD07D13B}"/>
          </ac:picMkLst>
        </pc:picChg>
        <pc:picChg chg="mod">
          <ac:chgData name="Andrew Huston" userId="686a4fc1-bc1d-4ae4-884c-9ba3a61c74bd" providerId="ADAL" clId="{E1EFDABE-CFBD-4A4D-87E2-3CE5C7CF9FDA}" dt="2019-12-03T16:02:21.228" v="1809" actId="164"/>
          <ac:picMkLst>
            <pc:docMk/>
            <pc:sldMk cId="3908912673" sldId="345"/>
            <ac:picMk id="2066" creationId="{991DE241-D6C2-4DD6-BC7B-CB14ADE6F4E1}"/>
          </ac:picMkLst>
        </pc:picChg>
        <pc:picChg chg="mod">
          <ac:chgData name="Andrew Huston" userId="686a4fc1-bc1d-4ae4-884c-9ba3a61c74bd" providerId="ADAL" clId="{E1EFDABE-CFBD-4A4D-87E2-3CE5C7CF9FDA}" dt="2019-12-03T16:02:21.228" v="1809" actId="164"/>
          <ac:picMkLst>
            <pc:docMk/>
            <pc:sldMk cId="3908912673" sldId="345"/>
            <ac:picMk id="2068" creationId="{42657096-8258-436C-9E94-C1EB1EE9DCAA}"/>
          </ac:picMkLst>
        </pc:picChg>
        <pc:picChg chg="mod">
          <ac:chgData name="Andrew Huston" userId="686a4fc1-bc1d-4ae4-884c-9ba3a61c74bd" providerId="ADAL" clId="{E1EFDABE-CFBD-4A4D-87E2-3CE5C7CF9FDA}" dt="2019-12-03T16:02:21.228" v="1809" actId="164"/>
          <ac:picMkLst>
            <pc:docMk/>
            <pc:sldMk cId="3908912673" sldId="345"/>
            <ac:picMk id="2070" creationId="{20427489-22F7-44F7-AFC6-6FD76C3F0F26}"/>
          </ac:picMkLst>
        </pc:picChg>
      </pc:sldChg>
      <pc:sldChg chg="del modTransition">
        <pc:chgData name="Andrew Huston" userId="686a4fc1-bc1d-4ae4-884c-9ba3a61c74bd" providerId="ADAL" clId="{E1EFDABE-CFBD-4A4D-87E2-3CE5C7CF9FDA}" dt="2019-12-04T01:35:00.150" v="2180" actId="2696"/>
        <pc:sldMkLst>
          <pc:docMk/>
          <pc:sldMk cId="1149498779" sldId="347"/>
        </pc:sldMkLst>
      </pc:sldChg>
      <pc:sldChg chg="del ord modTransition modAnim">
        <pc:chgData name="Andrew Huston" userId="686a4fc1-bc1d-4ae4-884c-9ba3a61c74bd" providerId="ADAL" clId="{E1EFDABE-CFBD-4A4D-87E2-3CE5C7CF9FDA}" dt="2019-12-04T01:19:23.542" v="2106" actId="2696"/>
        <pc:sldMkLst>
          <pc:docMk/>
          <pc:sldMk cId="2920597763" sldId="349"/>
        </pc:sldMkLst>
      </pc:sldChg>
      <pc:sldChg chg="add ord modAnim">
        <pc:chgData name="Andrew Huston" userId="686a4fc1-bc1d-4ae4-884c-9ba3a61c74bd" providerId="ADAL" clId="{E1EFDABE-CFBD-4A4D-87E2-3CE5C7CF9FDA}" dt="2019-12-04T04:38:15.605" v="2342"/>
        <pc:sldMkLst>
          <pc:docMk/>
          <pc:sldMk cId="1835669442" sldId="352"/>
        </pc:sldMkLst>
      </pc:sldChg>
      <pc:sldChg chg="ord modAnim">
        <pc:chgData name="Andrew Huston" userId="686a4fc1-bc1d-4ae4-884c-9ba3a61c74bd" providerId="ADAL" clId="{E1EFDABE-CFBD-4A4D-87E2-3CE5C7CF9FDA}" dt="2019-12-04T04:40:11.583" v="2369"/>
        <pc:sldMkLst>
          <pc:docMk/>
          <pc:sldMk cId="3375233546" sldId="353"/>
        </pc:sldMkLst>
      </pc:sldChg>
      <pc:sldChg chg="addSp delSp modSp modAnim">
        <pc:chgData name="Andrew Huston" userId="686a4fc1-bc1d-4ae4-884c-9ba3a61c74bd" providerId="ADAL" clId="{E1EFDABE-CFBD-4A4D-87E2-3CE5C7CF9FDA}" dt="2019-12-04T18:32:21.986" v="2497" actId="58"/>
        <pc:sldMkLst>
          <pc:docMk/>
          <pc:sldMk cId="3341766677" sldId="354"/>
        </pc:sldMkLst>
        <pc:spChg chg="mod">
          <ac:chgData name="Andrew Huston" userId="686a4fc1-bc1d-4ae4-884c-9ba3a61c74bd" providerId="ADAL" clId="{E1EFDABE-CFBD-4A4D-87E2-3CE5C7CF9FDA}" dt="2019-12-04T01:21:39.782" v="2134" actId="20577"/>
          <ac:spMkLst>
            <pc:docMk/>
            <pc:sldMk cId="3341766677" sldId="354"/>
            <ac:spMk id="2" creationId="{8B715E32-C22A-45A8-B259-02DD2CA55A71}"/>
          </ac:spMkLst>
        </pc:spChg>
        <pc:spChg chg="mod">
          <ac:chgData name="Andrew Huston" userId="686a4fc1-bc1d-4ae4-884c-9ba3a61c74bd" providerId="ADAL" clId="{E1EFDABE-CFBD-4A4D-87E2-3CE5C7CF9FDA}" dt="2019-12-04T01:42:24.994" v="2333" actId="404"/>
          <ac:spMkLst>
            <pc:docMk/>
            <pc:sldMk cId="3341766677" sldId="354"/>
            <ac:spMk id="3" creationId="{963F1046-642E-4050-8B54-FEE38B7F3A19}"/>
          </ac:spMkLst>
        </pc:spChg>
        <pc:spChg chg="add del">
          <ac:chgData name="Andrew Huston" userId="686a4fc1-bc1d-4ae4-884c-9ba3a61c74bd" providerId="ADAL" clId="{E1EFDABE-CFBD-4A4D-87E2-3CE5C7CF9FDA}" dt="2019-12-04T01:37:26.752" v="2185"/>
          <ac:spMkLst>
            <pc:docMk/>
            <pc:sldMk cId="3341766677" sldId="354"/>
            <ac:spMk id="4" creationId="{4A9A79F7-DCF7-F04C-91AE-62A3501D3371}"/>
          </ac:spMkLst>
        </pc:spChg>
        <pc:spChg chg="add del">
          <ac:chgData name="Andrew Huston" userId="686a4fc1-bc1d-4ae4-884c-9ba3a61c74bd" providerId="ADAL" clId="{E1EFDABE-CFBD-4A4D-87E2-3CE5C7CF9FDA}" dt="2019-12-04T17:20:58.416" v="2474"/>
          <ac:spMkLst>
            <pc:docMk/>
            <pc:sldMk cId="3341766677" sldId="354"/>
            <ac:spMk id="4" creationId="{6EB7DC7F-0269-D446-9CAD-F33B5462BE3F}"/>
          </ac:spMkLst>
        </pc:spChg>
        <pc:spChg chg="add mod">
          <ac:chgData name="Andrew Huston" userId="686a4fc1-bc1d-4ae4-884c-9ba3a61c74bd" providerId="ADAL" clId="{E1EFDABE-CFBD-4A4D-87E2-3CE5C7CF9FDA}" dt="2019-12-04T17:22:47.542" v="2496" actId="1076"/>
          <ac:spMkLst>
            <pc:docMk/>
            <pc:sldMk cId="3341766677" sldId="354"/>
            <ac:spMk id="5" creationId="{7C1E5845-7971-5A49-8AB2-2BC67E141979}"/>
          </ac:spMkLst>
        </pc:spChg>
        <pc:spChg chg="add del">
          <ac:chgData name="Andrew Huston" userId="686a4fc1-bc1d-4ae4-884c-9ba3a61c74bd" providerId="ADAL" clId="{E1EFDABE-CFBD-4A4D-87E2-3CE5C7CF9FDA}" dt="2019-12-04T01:37:31.790" v="2187"/>
          <ac:spMkLst>
            <pc:docMk/>
            <pc:sldMk cId="3341766677" sldId="354"/>
            <ac:spMk id="5" creationId="{C79C78B4-4909-F044-A68E-FF1F0157B32A}"/>
          </ac:spMkLst>
        </pc:spChg>
        <pc:spChg chg="add mod">
          <ac:chgData name="Andrew Huston" userId="686a4fc1-bc1d-4ae4-884c-9ba3a61c74bd" providerId="ADAL" clId="{E1EFDABE-CFBD-4A4D-87E2-3CE5C7CF9FDA}" dt="2019-12-04T17:22:47.542" v="2496" actId="1076"/>
          <ac:spMkLst>
            <pc:docMk/>
            <pc:sldMk cId="3341766677" sldId="354"/>
            <ac:spMk id="6" creationId="{35468A0E-E667-F545-9F5B-C8A514649134}"/>
          </ac:spMkLst>
        </pc:spChg>
        <pc:spChg chg="add del mod">
          <ac:chgData name="Andrew Huston" userId="686a4fc1-bc1d-4ae4-884c-9ba3a61c74bd" providerId="ADAL" clId="{E1EFDABE-CFBD-4A4D-87E2-3CE5C7CF9FDA}" dt="2019-12-04T01:40:45.786" v="2321" actId="478"/>
          <ac:spMkLst>
            <pc:docMk/>
            <pc:sldMk cId="3341766677" sldId="354"/>
            <ac:spMk id="6" creationId="{AE4B3E0C-05EF-E74F-9994-2ED3B1AE9930}"/>
          </ac:spMkLst>
        </pc:spChg>
        <pc:spChg chg="add mod">
          <ac:chgData name="Andrew Huston" userId="686a4fc1-bc1d-4ae4-884c-9ba3a61c74bd" providerId="ADAL" clId="{E1EFDABE-CFBD-4A4D-87E2-3CE5C7CF9FDA}" dt="2019-12-04T18:32:21.986" v="2497" actId="58"/>
          <ac:spMkLst>
            <pc:docMk/>
            <pc:sldMk cId="3341766677" sldId="354"/>
            <ac:spMk id="7" creationId="{92040FC1-0A83-C842-8D84-FE3D1B6EE284}"/>
          </ac:spMkLst>
        </pc:spChg>
        <pc:spChg chg="add mod">
          <ac:chgData name="Andrew Huston" userId="686a4fc1-bc1d-4ae4-884c-9ba3a61c74bd" providerId="ADAL" clId="{E1EFDABE-CFBD-4A4D-87E2-3CE5C7CF9FDA}" dt="2019-12-04T17:22:47.542" v="2496" actId="1076"/>
          <ac:spMkLst>
            <pc:docMk/>
            <pc:sldMk cId="3341766677" sldId="354"/>
            <ac:spMk id="8" creationId="{474A11D9-A88C-4748-A6F0-598035927817}"/>
          </ac:spMkLst>
        </pc:spChg>
      </pc:sldChg>
      <pc:sldChg chg="addSp delSp modSp modNotesTx">
        <pc:chgData name="Andrew Huston" userId="686a4fc1-bc1d-4ae4-884c-9ba3a61c74bd" providerId="ADAL" clId="{E1EFDABE-CFBD-4A4D-87E2-3CE5C7CF9FDA}" dt="2019-12-04T04:47:38.716" v="2371" actId="20577"/>
        <pc:sldMkLst>
          <pc:docMk/>
          <pc:sldMk cId="3318119258" sldId="358"/>
        </pc:sldMkLst>
        <pc:spChg chg="mod">
          <ac:chgData name="Andrew Huston" userId="686a4fc1-bc1d-4ae4-884c-9ba3a61c74bd" providerId="ADAL" clId="{E1EFDABE-CFBD-4A4D-87E2-3CE5C7CF9FDA}" dt="2019-12-04T01:11:02.534" v="1999" actId="20577"/>
          <ac:spMkLst>
            <pc:docMk/>
            <pc:sldMk cId="3318119258" sldId="358"/>
            <ac:spMk id="2" creationId="{DDDD7762-23DA-47D1-99CC-9B5F2BF71BE8}"/>
          </ac:spMkLst>
        </pc:spChg>
        <pc:spChg chg="del">
          <ac:chgData name="Andrew Huston" userId="686a4fc1-bc1d-4ae4-884c-9ba3a61c74bd" providerId="ADAL" clId="{E1EFDABE-CFBD-4A4D-87E2-3CE5C7CF9FDA}" dt="2019-12-04T01:09:57.998" v="1964" actId="478"/>
          <ac:spMkLst>
            <pc:docMk/>
            <pc:sldMk cId="3318119258" sldId="358"/>
            <ac:spMk id="3" creationId="{D74B725F-067A-4CF0-AB61-939BAE0A6774}"/>
          </ac:spMkLst>
        </pc:spChg>
        <pc:picChg chg="add mod">
          <ac:chgData name="Andrew Huston" userId="686a4fc1-bc1d-4ae4-884c-9ba3a61c74bd" providerId="ADAL" clId="{E1EFDABE-CFBD-4A4D-87E2-3CE5C7CF9FDA}" dt="2019-12-04T01:10:11.047" v="1967" actId="1076"/>
          <ac:picMkLst>
            <pc:docMk/>
            <pc:sldMk cId="3318119258" sldId="358"/>
            <ac:picMk id="4" creationId="{9F28B165-6B1A-984A-86C1-0E3224F47772}"/>
          </ac:picMkLst>
        </pc:picChg>
        <pc:picChg chg="add mod">
          <ac:chgData name="Andrew Huston" userId="686a4fc1-bc1d-4ae4-884c-9ba3a61c74bd" providerId="ADAL" clId="{E1EFDABE-CFBD-4A4D-87E2-3CE5C7CF9FDA}" dt="2019-12-04T01:10:46.395" v="1970" actId="1076"/>
          <ac:picMkLst>
            <pc:docMk/>
            <pc:sldMk cId="3318119258" sldId="358"/>
            <ac:picMk id="5" creationId="{E93C68F1-B67A-4D4B-9A66-36B566C5C37B}"/>
          </ac:picMkLst>
        </pc:picChg>
      </pc:sldChg>
      <pc:sldChg chg="modAnim">
        <pc:chgData name="Andrew Huston" userId="686a4fc1-bc1d-4ae4-884c-9ba3a61c74bd" providerId="ADAL" clId="{E1EFDABE-CFBD-4A4D-87E2-3CE5C7CF9FDA}" dt="2019-12-04T04:40:32.002" v="2370"/>
        <pc:sldMkLst>
          <pc:docMk/>
          <pc:sldMk cId="115361040" sldId="359"/>
        </pc:sldMkLst>
      </pc:sldChg>
      <pc:sldChg chg="modSp add modAnim modNotesTx">
        <pc:chgData name="Andrew Huston" userId="686a4fc1-bc1d-4ae4-884c-9ba3a61c74bd" providerId="ADAL" clId="{E1EFDABE-CFBD-4A4D-87E2-3CE5C7CF9FDA}" dt="2019-12-04T01:38:12.703" v="2249" actId="20577"/>
        <pc:sldMkLst>
          <pc:docMk/>
          <pc:sldMk cId="2060531313" sldId="360"/>
        </pc:sldMkLst>
        <pc:picChg chg="mod">
          <ac:chgData name="Andrew Huston" userId="686a4fc1-bc1d-4ae4-884c-9ba3a61c74bd" providerId="ADAL" clId="{E1EFDABE-CFBD-4A4D-87E2-3CE5C7CF9FDA}" dt="2019-12-04T01:33:09.437" v="2176" actId="1076"/>
          <ac:picMkLst>
            <pc:docMk/>
            <pc:sldMk cId="2060531313" sldId="360"/>
            <ac:picMk id="50" creationId="{E09CF944-BBF4-44F9-BFF7-115DA0168A89}"/>
          </ac:picMkLst>
        </pc:picChg>
      </pc:sldChg>
    </pc:docChg>
  </pc:docChgLst>
  <pc:docChgLst>
    <pc:chgData name="Adam Marquardt" userId="S::ajm74@calvin.edu::381afa4b-5444-4591-892c-5f16dff0572f" providerId="AD" clId="Web-{93281DA3-2BE4-4FE7-8FC8-FE8AF466AE2A}"/>
    <pc:docChg chg="modSld">
      <pc:chgData name="Adam Marquardt" userId="S::ajm74@calvin.edu::381afa4b-5444-4591-892c-5f16dff0572f" providerId="AD" clId="Web-{93281DA3-2BE4-4FE7-8FC8-FE8AF466AE2A}" dt="2019-12-04T04:32:40.528" v="0"/>
      <pc:docMkLst>
        <pc:docMk/>
      </pc:docMkLst>
      <pc:sldChg chg="delSp">
        <pc:chgData name="Adam Marquardt" userId="S::ajm74@calvin.edu::381afa4b-5444-4591-892c-5f16dff0572f" providerId="AD" clId="Web-{93281DA3-2BE4-4FE7-8FC8-FE8AF466AE2A}" dt="2019-12-04T04:32:40.528" v="0"/>
        <pc:sldMkLst>
          <pc:docMk/>
          <pc:sldMk cId="4181910556" sldId="340"/>
        </pc:sldMkLst>
        <pc:picChg chg="del">
          <ac:chgData name="Adam Marquardt" userId="S::ajm74@calvin.edu::381afa4b-5444-4591-892c-5f16dff0572f" providerId="AD" clId="Web-{93281DA3-2BE4-4FE7-8FC8-FE8AF466AE2A}" dt="2019-12-04T04:32:40.528" v="0"/>
          <ac:picMkLst>
            <pc:docMk/>
            <pc:sldMk cId="4181910556" sldId="340"/>
            <ac:picMk id="6" creationId="{6D516A47-F94E-4F29-9BFE-03AC7CE6C895}"/>
          </ac:picMkLst>
        </pc:picChg>
      </pc:sldChg>
    </pc:docChg>
  </pc:docChgLst>
  <pc:docChgLst>
    <pc:chgData name="Ivy Chipinda" userId="S::imc4@calvin.edu::5f5059d2-fa48-4808-a48d-9dabace8d994" providerId="AD" clId="Web-{0B00C130-2EB3-4758-BEC4-35B33DE079D9}"/>
    <pc:docChg chg="addSld modSld sldOrd modSection">
      <pc:chgData name="Ivy Chipinda" userId="S::imc4@calvin.edu::5f5059d2-fa48-4808-a48d-9dabace8d994" providerId="AD" clId="Web-{0B00C130-2EB3-4758-BEC4-35B33DE079D9}" dt="2019-11-15T15:48:47.307" v="350" actId="20577"/>
      <pc:docMkLst>
        <pc:docMk/>
      </pc:docMkLst>
      <pc:sldChg chg="modSp ord">
        <pc:chgData name="Ivy Chipinda" userId="S::imc4@calvin.edu::5f5059d2-fa48-4808-a48d-9dabace8d994" providerId="AD" clId="Web-{0B00C130-2EB3-4758-BEC4-35B33DE079D9}" dt="2019-11-15T15:41:23.714" v="67" actId="20577"/>
        <pc:sldMkLst>
          <pc:docMk/>
          <pc:sldMk cId="2777138561" sldId="269"/>
        </pc:sldMkLst>
        <pc:spChg chg="mod">
          <ac:chgData name="Ivy Chipinda" userId="S::imc4@calvin.edu::5f5059d2-fa48-4808-a48d-9dabace8d994" providerId="AD" clId="Web-{0B00C130-2EB3-4758-BEC4-35B33DE079D9}" dt="2019-11-15T15:41:23.714" v="67" actId="20577"/>
          <ac:spMkLst>
            <pc:docMk/>
            <pc:sldMk cId="2777138561" sldId="269"/>
            <ac:spMk id="3" creationId="{B44E43ED-5D29-405D-9FA2-307A63079C9F}"/>
          </ac:spMkLst>
        </pc:spChg>
      </pc:sldChg>
    </pc:docChg>
  </pc:docChgLst>
  <pc:docChgLst>
    <pc:chgData name="Lillian Spackman" userId="S::ljs39@calvin.edu::e1fce217-e024-4efb-9b8a-096a30415024" providerId="AD" clId="Web-{DA56CBA1-7BDC-4D05-AF0C-FC682FD43617}"/>
    <pc:docChg chg="modSld">
      <pc:chgData name="Lillian Spackman" userId="S::ljs39@calvin.edu::e1fce217-e024-4efb-9b8a-096a30415024" providerId="AD" clId="Web-{DA56CBA1-7BDC-4D05-AF0C-FC682FD43617}" dt="2019-12-03T02:41:02.297" v="14" actId="20577"/>
      <pc:docMkLst>
        <pc:docMk/>
      </pc:docMkLst>
      <pc:sldChg chg="modSp">
        <pc:chgData name="Lillian Spackman" userId="S::ljs39@calvin.edu::e1fce217-e024-4efb-9b8a-096a30415024" providerId="AD" clId="Web-{DA56CBA1-7BDC-4D05-AF0C-FC682FD43617}" dt="2019-12-03T02:41:02.265" v="12" actId="20577"/>
        <pc:sldMkLst>
          <pc:docMk/>
          <pc:sldMk cId="1388666124" sldId="286"/>
        </pc:sldMkLst>
        <pc:spChg chg="mod">
          <ac:chgData name="Lillian Spackman" userId="S::ljs39@calvin.edu::e1fce217-e024-4efb-9b8a-096a30415024" providerId="AD" clId="Web-{DA56CBA1-7BDC-4D05-AF0C-FC682FD43617}" dt="2019-12-03T02:41:02.265" v="12" actId="20577"/>
          <ac:spMkLst>
            <pc:docMk/>
            <pc:sldMk cId="1388666124" sldId="286"/>
            <ac:spMk id="2" creationId="{C880F8F1-54C6-49A3-8E05-E7E0170DFAB0}"/>
          </ac:spMkLst>
        </pc:spChg>
        <pc:spChg chg="mod">
          <ac:chgData name="Lillian Spackman" userId="S::ljs39@calvin.edu::e1fce217-e024-4efb-9b8a-096a30415024" providerId="AD" clId="Web-{DA56CBA1-7BDC-4D05-AF0C-FC682FD43617}" dt="2019-12-03T02:40:27.812" v="2" actId="20577"/>
          <ac:spMkLst>
            <pc:docMk/>
            <pc:sldMk cId="1388666124" sldId="286"/>
            <ac:spMk id="3" creationId="{9A574528-52B9-4669-ABE8-7832DC2E8CF2}"/>
          </ac:spMkLst>
        </pc:spChg>
      </pc:sldChg>
    </pc:docChg>
  </pc:docChgLst>
  <pc:docChgLst>
    <pc:chgData name="Lillian Spackman" userId="e1fce217-e024-4efb-9b8a-096a30415024" providerId="ADAL" clId="{2C1594B9-FB19-4B0D-99E9-F2FE30496A37}"/>
    <pc:docChg chg="undo custSel modSld">
      <pc:chgData name="Lillian Spackman" userId="e1fce217-e024-4efb-9b8a-096a30415024" providerId="ADAL" clId="{2C1594B9-FB19-4B0D-99E9-F2FE30496A37}" dt="2019-12-03T22:47:49.975" v="534"/>
      <pc:docMkLst>
        <pc:docMk/>
      </pc:docMkLst>
      <pc:sldChg chg="addSp delSp modSp modAnim modNotesTx">
        <pc:chgData name="Lillian Spackman" userId="e1fce217-e024-4efb-9b8a-096a30415024" providerId="ADAL" clId="{2C1594B9-FB19-4B0D-99E9-F2FE30496A37}" dt="2019-12-03T22:37:30.271" v="308"/>
        <pc:sldMkLst>
          <pc:docMk/>
          <pc:sldMk cId="4151571382" sldId="277"/>
        </pc:sldMkLst>
        <pc:grpChg chg="add del mod">
          <ac:chgData name="Lillian Spackman" userId="e1fce217-e024-4efb-9b8a-096a30415024" providerId="ADAL" clId="{2C1594B9-FB19-4B0D-99E9-F2FE30496A37}" dt="2019-12-03T22:34:49.958" v="237" actId="165"/>
          <ac:grpSpMkLst>
            <pc:docMk/>
            <pc:sldMk cId="4151571382" sldId="277"/>
            <ac:grpSpMk id="3" creationId="{879ABA5B-4E87-4E27-A69E-E3BC13FEB836}"/>
          </ac:grpSpMkLst>
        </pc:grpChg>
        <pc:grpChg chg="add mod">
          <ac:chgData name="Lillian Spackman" userId="e1fce217-e024-4efb-9b8a-096a30415024" providerId="ADAL" clId="{2C1594B9-FB19-4B0D-99E9-F2FE30496A37}" dt="2019-12-03T22:35:21.680" v="249" actId="1076"/>
          <ac:grpSpMkLst>
            <pc:docMk/>
            <pc:sldMk cId="4151571382" sldId="277"/>
            <ac:grpSpMk id="4" creationId="{5464EA65-89A2-4E02-B2BE-7AE675922804}"/>
          </ac:grpSpMkLst>
        </pc:grpChg>
        <pc:picChg chg="add mod">
          <ac:chgData name="Lillian Spackman" userId="e1fce217-e024-4efb-9b8a-096a30415024" providerId="ADAL" clId="{2C1594B9-FB19-4B0D-99E9-F2FE30496A37}" dt="2019-12-03T22:35:20.738" v="248" actId="1076"/>
          <ac:picMkLst>
            <pc:docMk/>
            <pc:sldMk cId="4151571382" sldId="277"/>
            <ac:picMk id="7" creationId="{92728783-CBA9-4003-B23C-62DAEB4C5FBB}"/>
          </ac:picMkLst>
        </pc:picChg>
        <pc:picChg chg="add mod topLvl">
          <ac:chgData name="Lillian Spackman" userId="e1fce217-e024-4efb-9b8a-096a30415024" providerId="ADAL" clId="{2C1594B9-FB19-4B0D-99E9-F2FE30496A37}" dt="2019-12-03T22:35:06.044" v="242" actId="164"/>
          <ac:picMkLst>
            <pc:docMk/>
            <pc:sldMk cId="4151571382" sldId="277"/>
            <ac:picMk id="9" creationId="{AB0C1AD8-C19C-4FC6-8F02-95A74AE5E392}"/>
          </ac:picMkLst>
        </pc:picChg>
        <pc:picChg chg="add mod">
          <ac:chgData name="Lillian Spackman" userId="e1fce217-e024-4efb-9b8a-096a30415024" providerId="ADAL" clId="{2C1594B9-FB19-4B0D-99E9-F2FE30496A37}" dt="2019-12-03T22:35:31.078" v="254" actId="14100"/>
          <ac:picMkLst>
            <pc:docMk/>
            <pc:sldMk cId="4151571382" sldId="277"/>
            <ac:picMk id="10" creationId="{ECAC4BE4-7FEA-4D81-B779-DB7352652C78}"/>
          </ac:picMkLst>
        </pc:picChg>
        <pc:picChg chg="add mod topLvl">
          <ac:chgData name="Lillian Spackman" userId="e1fce217-e024-4efb-9b8a-096a30415024" providerId="ADAL" clId="{2C1594B9-FB19-4B0D-99E9-F2FE30496A37}" dt="2019-12-03T22:35:06.044" v="242" actId="164"/>
          <ac:picMkLst>
            <pc:docMk/>
            <pc:sldMk cId="4151571382" sldId="277"/>
            <ac:picMk id="11" creationId="{1DE7124B-E203-47FD-9320-5094D943BD29}"/>
          </ac:picMkLst>
        </pc:picChg>
        <pc:picChg chg="add mod topLvl">
          <ac:chgData name="Lillian Spackman" userId="e1fce217-e024-4efb-9b8a-096a30415024" providerId="ADAL" clId="{2C1594B9-FB19-4B0D-99E9-F2FE30496A37}" dt="2019-12-03T22:35:06.044" v="242" actId="164"/>
          <ac:picMkLst>
            <pc:docMk/>
            <pc:sldMk cId="4151571382" sldId="277"/>
            <ac:picMk id="12" creationId="{1169EEBC-6AB7-4E40-A591-1E0B3B83B987}"/>
          </ac:picMkLst>
        </pc:picChg>
        <pc:picChg chg="add mod">
          <ac:chgData name="Lillian Spackman" userId="e1fce217-e024-4efb-9b8a-096a30415024" providerId="ADAL" clId="{2C1594B9-FB19-4B0D-99E9-F2FE30496A37}" dt="2019-12-03T22:35:23.415" v="250" actId="1076"/>
          <ac:picMkLst>
            <pc:docMk/>
            <pc:sldMk cId="4151571382" sldId="277"/>
            <ac:picMk id="13" creationId="{E2CBA09B-8EFC-4535-817A-43AACBC5C596}"/>
          </ac:picMkLst>
        </pc:picChg>
        <pc:picChg chg="add mod">
          <ac:chgData name="Lillian Spackman" userId="e1fce217-e024-4efb-9b8a-096a30415024" providerId="ADAL" clId="{2C1594B9-FB19-4B0D-99E9-F2FE30496A37}" dt="2019-12-03T22:35:48.546" v="259" actId="1076"/>
          <ac:picMkLst>
            <pc:docMk/>
            <pc:sldMk cId="4151571382" sldId="277"/>
            <ac:picMk id="15" creationId="{0ED98602-878B-422F-85FC-1F2F8FF5F1F6}"/>
          </ac:picMkLst>
        </pc:picChg>
      </pc:sldChg>
      <pc:sldChg chg="addSp delSp modSp modAnim modNotesTx">
        <pc:chgData name="Lillian Spackman" userId="e1fce217-e024-4efb-9b8a-096a30415024" providerId="ADAL" clId="{2C1594B9-FB19-4B0D-99E9-F2FE30496A37}" dt="2019-12-03T22:44:15.506" v="444"/>
        <pc:sldMkLst>
          <pc:docMk/>
          <pc:sldMk cId="2405316380" sldId="278"/>
        </pc:sldMkLst>
        <pc:spChg chg="add del mod">
          <ac:chgData name="Lillian Spackman" userId="e1fce217-e024-4efb-9b8a-096a30415024" providerId="ADAL" clId="{2C1594B9-FB19-4B0D-99E9-F2FE30496A37}" dt="2019-12-03T22:42:56.726" v="425" actId="478"/>
          <ac:spMkLst>
            <pc:docMk/>
            <pc:sldMk cId="2405316380" sldId="278"/>
            <ac:spMk id="4" creationId="{82F9953A-E3B6-47FB-B9BB-5C01CD7F7B72}"/>
          </ac:spMkLst>
        </pc:spChg>
        <pc:spChg chg="add mod">
          <ac:chgData name="Lillian Spackman" userId="e1fce217-e024-4efb-9b8a-096a30415024" providerId="ADAL" clId="{2C1594B9-FB19-4B0D-99E9-F2FE30496A37}" dt="2019-12-03T22:44:04.862" v="441" actId="208"/>
          <ac:spMkLst>
            <pc:docMk/>
            <pc:sldMk cId="2405316380" sldId="278"/>
            <ac:spMk id="12" creationId="{E7C7C715-D2FE-4097-A402-32D72D47898B}"/>
          </ac:spMkLst>
        </pc:spChg>
        <pc:picChg chg="mod">
          <ac:chgData name="Lillian Spackman" userId="e1fce217-e024-4efb-9b8a-096a30415024" providerId="ADAL" clId="{2C1594B9-FB19-4B0D-99E9-F2FE30496A37}" dt="2019-12-03T22:38:04.719" v="311" actId="1076"/>
          <ac:picMkLst>
            <pc:docMk/>
            <pc:sldMk cId="2405316380" sldId="278"/>
            <ac:picMk id="3" creationId="{957389AB-BE17-49A7-B8DA-9E1C7F80BFE4}"/>
          </ac:picMkLst>
        </pc:picChg>
        <pc:picChg chg="mod">
          <ac:chgData name="Lillian Spackman" userId="e1fce217-e024-4efb-9b8a-096a30415024" providerId="ADAL" clId="{2C1594B9-FB19-4B0D-99E9-F2FE30496A37}" dt="2019-12-03T22:41:58.558" v="399" actId="1076"/>
          <ac:picMkLst>
            <pc:docMk/>
            <pc:sldMk cId="2405316380" sldId="278"/>
            <ac:picMk id="5" creationId="{80F31756-6097-4233-8F65-498EBEC392F5}"/>
          </ac:picMkLst>
        </pc:picChg>
        <pc:picChg chg="add mod">
          <ac:chgData name="Lillian Spackman" userId="e1fce217-e024-4efb-9b8a-096a30415024" providerId="ADAL" clId="{2C1594B9-FB19-4B0D-99E9-F2FE30496A37}" dt="2019-12-03T22:38:26.221" v="314" actId="1076"/>
          <ac:picMkLst>
            <pc:docMk/>
            <pc:sldMk cId="2405316380" sldId="278"/>
            <ac:picMk id="6" creationId="{A3925AE5-74BD-472A-ADAB-2C511274F5CA}"/>
          </ac:picMkLst>
        </pc:picChg>
        <pc:picChg chg="add mod">
          <ac:chgData name="Lillian Spackman" userId="e1fce217-e024-4efb-9b8a-096a30415024" providerId="ADAL" clId="{2C1594B9-FB19-4B0D-99E9-F2FE30496A37}" dt="2019-12-03T22:38:32.723" v="316" actId="1076"/>
          <ac:picMkLst>
            <pc:docMk/>
            <pc:sldMk cId="2405316380" sldId="278"/>
            <ac:picMk id="7" creationId="{34D7CCD4-743B-40CB-939A-20D5C57C793E}"/>
          </ac:picMkLst>
        </pc:picChg>
        <pc:picChg chg="add mod">
          <ac:chgData name="Lillian Spackman" userId="e1fce217-e024-4efb-9b8a-096a30415024" providerId="ADAL" clId="{2C1594B9-FB19-4B0D-99E9-F2FE30496A37}" dt="2019-12-03T22:39:10.269" v="323" actId="1076"/>
          <ac:picMkLst>
            <pc:docMk/>
            <pc:sldMk cId="2405316380" sldId="278"/>
            <ac:picMk id="9" creationId="{5A127F9C-DE45-49D7-BE14-2C3B50419AD6}"/>
          </ac:picMkLst>
        </pc:picChg>
        <pc:picChg chg="add mod">
          <ac:chgData name="Lillian Spackman" userId="e1fce217-e024-4efb-9b8a-096a30415024" providerId="ADAL" clId="{2C1594B9-FB19-4B0D-99E9-F2FE30496A37}" dt="2019-12-03T22:39:58.614" v="326" actId="1076"/>
          <ac:picMkLst>
            <pc:docMk/>
            <pc:sldMk cId="2405316380" sldId="278"/>
            <ac:picMk id="10" creationId="{93E5BC76-469D-4350-B25A-32636408E492}"/>
          </ac:picMkLst>
        </pc:picChg>
        <pc:picChg chg="add mod">
          <ac:chgData name="Lillian Spackman" userId="e1fce217-e024-4efb-9b8a-096a30415024" providerId="ADAL" clId="{2C1594B9-FB19-4B0D-99E9-F2FE30496A37}" dt="2019-12-03T22:40:27.709" v="330" actId="1076"/>
          <ac:picMkLst>
            <pc:docMk/>
            <pc:sldMk cId="2405316380" sldId="278"/>
            <ac:picMk id="11" creationId="{09E28704-008E-4025-95BC-B5E626651BE5}"/>
          </ac:picMkLst>
        </pc:picChg>
      </pc:sldChg>
      <pc:sldChg chg="addSp modSp modAnim modNotesTx">
        <pc:chgData name="Lillian Spackman" userId="e1fce217-e024-4efb-9b8a-096a30415024" providerId="ADAL" clId="{2C1594B9-FB19-4B0D-99E9-F2FE30496A37}" dt="2019-12-03T22:47:49.975" v="534"/>
        <pc:sldMkLst>
          <pc:docMk/>
          <pc:sldMk cId="2769955365" sldId="279"/>
        </pc:sldMkLst>
        <pc:picChg chg="add mod">
          <ac:chgData name="Lillian Spackman" userId="e1fce217-e024-4efb-9b8a-096a30415024" providerId="ADAL" clId="{2C1594B9-FB19-4B0D-99E9-F2FE30496A37}" dt="2019-12-03T22:45:28.094" v="454" actId="14100"/>
          <ac:picMkLst>
            <pc:docMk/>
            <pc:sldMk cId="2769955365" sldId="279"/>
            <ac:picMk id="7" creationId="{66103E19-349B-4FEB-A66D-E454D71DD38D}"/>
          </ac:picMkLst>
        </pc:picChg>
        <pc:picChg chg="add mod">
          <ac:chgData name="Lillian Spackman" userId="e1fce217-e024-4efb-9b8a-096a30415024" providerId="ADAL" clId="{2C1594B9-FB19-4B0D-99E9-F2FE30496A37}" dt="2019-12-03T22:45:25.430" v="452" actId="1076"/>
          <ac:picMkLst>
            <pc:docMk/>
            <pc:sldMk cId="2769955365" sldId="279"/>
            <ac:picMk id="9" creationId="{978DFB1E-D504-456F-A840-70D2503BFF19}"/>
          </ac:picMkLst>
        </pc:picChg>
        <pc:picChg chg="add mod">
          <ac:chgData name="Lillian Spackman" userId="e1fce217-e024-4efb-9b8a-096a30415024" providerId="ADAL" clId="{2C1594B9-FB19-4B0D-99E9-F2FE30496A37}" dt="2019-12-03T22:46:28.582" v="467" actId="1076"/>
          <ac:picMkLst>
            <pc:docMk/>
            <pc:sldMk cId="2769955365" sldId="279"/>
            <ac:picMk id="10" creationId="{2CFACCD7-E3C7-44E9-8FF5-7C6715CC3492}"/>
          </ac:picMkLst>
        </pc:picChg>
        <pc:picChg chg="add mod">
          <ac:chgData name="Lillian Spackman" userId="e1fce217-e024-4efb-9b8a-096a30415024" providerId="ADAL" clId="{2C1594B9-FB19-4B0D-99E9-F2FE30496A37}" dt="2019-12-03T22:46:31.250" v="468" actId="688"/>
          <ac:picMkLst>
            <pc:docMk/>
            <pc:sldMk cId="2769955365" sldId="279"/>
            <ac:picMk id="11" creationId="{3260EEBD-2A63-4258-94A3-353887AA3E3C}"/>
          </ac:picMkLst>
        </pc:picChg>
        <pc:picChg chg="add mod">
          <ac:chgData name="Lillian Spackman" userId="e1fce217-e024-4efb-9b8a-096a30415024" providerId="ADAL" clId="{2C1594B9-FB19-4B0D-99E9-F2FE30496A37}" dt="2019-12-03T22:46:52.576" v="475" actId="1076"/>
          <ac:picMkLst>
            <pc:docMk/>
            <pc:sldMk cId="2769955365" sldId="279"/>
            <ac:picMk id="12" creationId="{E28931E4-6450-4A67-B2C1-B6FF6FA04D83}"/>
          </ac:picMkLst>
        </pc:picChg>
        <pc:picChg chg="add mod">
          <ac:chgData name="Lillian Spackman" userId="e1fce217-e024-4efb-9b8a-096a30415024" providerId="ADAL" clId="{2C1594B9-FB19-4B0D-99E9-F2FE30496A37}" dt="2019-12-03T22:46:50.941" v="474" actId="1076"/>
          <ac:picMkLst>
            <pc:docMk/>
            <pc:sldMk cId="2769955365" sldId="279"/>
            <ac:picMk id="13" creationId="{BF6BB629-04B5-4EBA-8A9D-7929314044E9}"/>
          </ac:picMkLst>
        </pc:picChg>
        <pc:picChg chg="add mod">
          <ac:chgData name="Lillian Spackman" userId="e1fce217-e024-4efb-9b8a-096a30415024" providerId="ADAL" clId="{2C1594B9-FB19-4B0D-99E9-F2FE30496A37}" dt="2019-12-03T22:46:46.157" v="472" actId="1076"/>
          <ac:picMkLst>
            <pc:docMk/>
            <pc:sldMk cId="2769955365" sldId="279"/>
            <ac:picMk id="14" creationId="{6882DCAD-E6D0-45EE-B622-3ED577458CA8}"/>
          </ac:picMkLst>
        </pc:picChg>
      </pc:sldChg>
      <pc:sldChg chg="modSp">
        <pc:chgData name="Lillian Spackman" userId="e1fce217-e024-4efb-9b8a-096a30415024" providerId="ADAL" clId="{2C1594B9-FB19-4B0D-99E9-F2FE30496A37}" dt="2019-12-03T22:31:37.832" v="206" actId="20577"/>
        <pc:sldMkLst>
          <pc:docMk/>
          <pc:sldMk cId="4047241828" sldId="310"/>
        </pc:sldMkLst>
        <pc:spChg chg="mod">
          <ac:chgData name="Lillian Spackman" userId="e1fce217-e024-4efb-9b8a-096a30415024" providerId="ADAL" clId="{2C1594B9-FB19-4B0D-99E9-F2FE30496A37}" dt="2019-12-03T22:31:37.832" v="206" actId="20577"/>
          <ac:spMkLst>
            <pc:docMk/>
            <pc:sldMk cId="4047241828" sldId="310"/>
            <ac:spMk id="3" creationId="{4D5FC02E-792C-4660-BB19-3A6EF9512D08}"/>
          </ac:spMkLst>
        </pc:spChg>
      </pc:sldChg>
      <pc:sldChg chg="modSp">
        <pc:chgData name="Lillian Spackman" userId="e1fce217-e024-4efb-9b8a-096a30415024" providerId="ADAL" clId="{2C1594B9-FB19-4B0D-99E9-F2FE30496A37}" dt="2019-12-03T22:38:50.009" v="318" actId="1076"/>
        <pc:sldMkLst>
          <pc:docMk/>
          <pc:sldMk cId="484839437" sldId="330"/>
        </pc:sldMkLst>
        <pc:picChg chg="mod">
          <ac:chgData name="Lillian Spackman" userId="e1fce217-e024-4efb-9b8a-096a30415024" providerId="ADAL" clId="{2C1594B9-FB19-4B0D-99E9-F2FE30496A37}" dt="2019-12-03T22:32:15.234" v="208" actId="1076"/>
          <ac:picMkLst>
            <pc:docMk/>
            <pc:sldMk cId="484839437" sldId="330"/>
            <ac:picMk id="29" creationId="{1C6A5CA4-3539-49D9-9796-9A25685A574D}"/>
          </ac:picMkLst>
        </pc:picChg>
        <pc:picChg chg="mod">
          <ac:chgData name="Lillian Spackman" userId="e1fce217-e024-4efb-9b8a-096a30415024" providerId="ADAL" clId="{2C1594B9-FB19-4B0D-99E9-F2FE30496A37}" dt="2019-12-03T22:32:46.844" v="212" actId="1076"/>
          <ac:picMkLst>
            <pc:docMk/>
            <pc:sldMk cId="484839437" sldId="330"/>
            <ac:picMk id="33" creationId="{A98C6807-14DA-46C4-A02E-EA5AD09350E3}"/>
          </ac:picMkLst>
        </pc:picChg>
        <pc:picChg chg="mod">
          <ac:chgData name="Lillian Spackman" userId="e1fce217-e024-4efb-9b8a-096a30415024" providerId="ADAL" clId="{2C1594B9-FB19-4B0D-99E9-F2FE30496A37}" dt="2019-12-03T22:38:50.009" v="318" actId="1076"/>
          <ac:picMkLst>
            <pc:docMk/>
            <pc:sldMk cId="484839437" sldId="330"/>
            <ac:picMk id="34" creationId="{09361C8E-29AB-4097-A763-F0FBB1C2F6D4}"/>
          </ac:picMkLst>
        </pc:picChg>
      </pc:sldChg>
    </pc:docChg>
  </pc:docChgLst>
  <pc:docChgLst>
    <pc:chgData name="Ivy Chipinda" userId="S::imc4@calvin.edu::5f5059d2-fa48-4808-a48d-9dabace8d994" providerId="AD" clId="Web-{1DE1B81E-8CD5-4D25-98E0-F9B835868358}"/>
    <pc:docChg chg="modSld">
      <pc:chgData name="Ivy Chipinda" userId="S::imc4@calvin.edu::5f5059d2-fa48-4808-a48d-9dabace8d994" providerId="AD" clId="Web-{1DE1B81E-8CD5-4D25-98E0-F9B835868358}" dt="2019-11-13T16:06:40.353" v="575" actId="20577"/>
      <pc:docMkLst>
        <pc:docMk/>
      </pc:docMkLst>
    </pc:docChg>
  </pc:docChgLst>
  <pc:docChgLst>
    <pc:chgData name="Lillian Spackman" userId="S::ljs39@calvin.edu::e1fce217-e024-4efb-9b8a-096a30415024" providerId="AD" clId="Web-{ED024107-BE52-4E20-B048-44FC092581FA}"/>
    <pc:docChg chg="modSld">
      <pc:chgData name="Lillian Spackman" userId="S::ljs39@calvin.edu::e1fce217-e024-4efb-9b8a-096a30415024" providerId="AD" clId="Web-{ED024107-BE52-4E20-B048-44FC092581FA}" dt="2019-12-04T17:44:49.109" v="0"/>
      <pc:docMkLst>
        <pc:docMk/>
      </pc:docMkLst>
      <pc:sldChg chg="modSp">
        <pc:chgData name="Lillian Spackman" userId="S::ljs39@calvin.edu::e1fce217-e024-4efb-9b8a-096a30415024" providerId="AD" clId="Web-{ED024107-BE52-4E20-B048-44FC092581FA}" dt="2019-12-04T17:44:49.109" v="0"/>
        <pc:sldMkLst>
          <pc:docMk/>
          <pc:sldMk cId="2777138561" sldId="269"/>
        </pc:sldMkLst>
        <pc:spChg chg="mod">
          <ac:chgData name="Lillian Spackman" userId="S::ljs39@calvin.edu::e1fce217-e024-4efb-9b8a-096a30415024" providerId="AD" clId="Web-{ED024107-BE52-4E20-B048-44FC092581FA}" dt="2019-12-04T17:44:49.109" v="0"/>
          <ac:spMkLst>
            <pc:docMk/>
            <pc:sldMk cId="2777138561" sldId="269"/>
            <ac:spMk id="44" creationId="{E13A3EE6-5A2A-4D52-BBF5-39351CA6BD74}"/>
          </ac:spMkLst>
        </pc:spChg>
      </pc:sldChg>
    </pc:docChg>
  </pc:docChgLst>
  <pc:docChgLst>
    <pc:chgData name="Lillian Spackman" userId="S::ljs39@calvin.edu::e1fce217-e024-4efb-9b8a-096a30415024" providerId="AD" clId="Web-{4E67451D-508D-4FC0-B634-D33F71AC3412}"/>
    <pc:docChg chg="sldOrd">
      <pc:chgData name="Lillian Spackman" userId="S::ljs39@calvin.edu::e1fce217-e024-4efb-9b8a-096a30415024" providerId="AD" clId="Web-{4E67451D-508D-4FC0-B634-D33F71AC3412}" dt="2019-12-03T16:44:48.777" v="0"/>
      <pc:docMkLst>
        <pc:docMk/>
      </pc:docMkLst>
      <pc:sldChg chg="ord">
        <pc:chgData name="Lillian Spackman" userId="S::ljs39@calvin.edu::e1fce217-e024-4efb-9b8a-096a30415024" providerId="AD" clId="Web-{4E67451D-508D-4FC0-B634-D33F71AC3412}" dt="2019-12-03T16:44:48.777" v="0"/>
        <pc:sldMkLst>
          <pc:docMk/>
          <pc:sldMk cId="2958949709" sldId="334"/>
        </pc:sldMkLst>
      </pc:sldChg>
    </pc:docChg>
  </pc:docChgLst>
  <pc:docChgLst>
    <pc:chgData name="Lillian Spackman" userId="S::ljs39@calvin.edu::e1fce217-e024-4efb-9b8a-096a30415024" providerId="AD" clId="Web-{09A9EDEB-7F47-40AC-A0A4-4296F2FF8D12}"/>
    <pc:docChg chg="modSld">
      <pc:chgData name="Lillian Spackman" userId="S::ljs39@calvin.edu::e1fce217-e024-4efb-9b8a-096a30415024" providerId="AD" clId="Web-{09A9EDEB-7F47-40AC-A0A4-4296F2FF8D12}" dt="2019-11-18T20:30:39.730" v="160" actId="20577"/>
      <pc:docMkLst>
        <pc:docMk/>
      </pc:docMkLst>
      <pc:sldChg chg="modSp">
        <pc:chgData name="Lillian Spackman" userId="S::ljs39@calvin.edu::e1fce217-e024-4efb-9b8a-096a30415024" providerId="AD" clId="Web-{09A9EDEB-7F47-40AC-A0A4-4296F2FF8D12}" dt="2019-11-18T20:24:44.432" v="58" actId="20577"/>
        <pc:sldMkLst>
          <pc:docMk/>
          <pc:sldMk cId="109857222" sldId="256"/>
        </pc:sldMkLst>
        <pc:spChg chg="mod">
          <ac:chgData name="Lillian Spackman" userId="S::ljs39@calvin.edu::e1fce217-e024-4efb-9b8a-096a30415024" providerId="AD" clId="Web-{09A9EDEB-7F47-40AC-A0A4-4296F2FF8D12}" dt="2019-11-18T20:24:44.432" v="58" actId="20577"/>
          <ac:spMkLst>
            <pc:docMk/>
            <pc:sldMk cId="109857222" sldId="256"/>
            <ac:spMk id="3" creationId="{00000000-0000-0000-0000-000000000000}"/>
          </ac:spMkLst>
        </pc:spChg>
      </pc:sldChg>
    </pc:docChg>
  </pc:docChgLst>
  <pc:docChgLst>
    <pc:chgData name="Christopher Pappageorge" userId="S::csp25@calvin.edu::c6643c15-9f98-42cc-ad83-4aa6f1774a33" providerId="AD" clId="Web-{59B30208-17ED-46DD-B050-EE71A7D36D35}"/>
    <pc:docChg chg="modSld">
      <pc:chgData name="Christopher Pappageorge" userId="S::csp25@calvin.edu::c6643c15-9f98-42cc-ad83-4aa6f1774a33" providerId="AD" clId="Web-{59B30208-17ED-46DD-B050-EE71A7D36D35}" dt="2019-10-15T15:25:29.888" v="63" actId="1076"/>
      <pc:docMkLst>
        <pc:docMk/>
      </pc:docMkLst>
    </pc:docChg>
  </pc:docChgLst>
  <pc:docChgLst>
    <pc:chgData name="Ivy Chipinda" userId="S::imc4@calvin.edu::5f5059d2-fa48-4808-a48d-9dabace8d994" providerId="AD" clId="Web-{4B7C25FD-A927-4D6A-A254-B962F6CFB528}"/>
    <pc:docChg chg="addSld modSld modSection">
      <pc:chgData name="Ivy Chipinda" userId="S::imc4@calvin.edu::5f5059d2-fa48-4808-a48d-9dabace8d994" providerId="AD" clId="Web-{4B7C25FD-A927-4D6A-A254-B962F6CFB528}" dt="2019-11-15T16:20:18.549" v="175" actId="20577"/>
      <pc:docMkLst>
        <pc:docMk/>
      </pc:docMkLst>
    </pc:docChg>
  </pc:docChgLst>
  <pc:docChgLst>
    <pc:chgData name="Andrew Huston" userId="S::adh29@calvin.edu::686a4fc1-bc1d-4ae4-884c-9ba3a61c74bd" providerId="AD" clId="Web-{9C6B8206-6BEE-4114-BF52-6DD81F9303C6}"/>
    <pc:docChg chg="addSld modSld modSection">
      <pc:chgData name="Andrew Huston" userId="S::adh29@calvin.edu::686a4fc1-bc1d-4ae4-884c-9ba3a61c74bd" providerId="AD" clId="Web-{9C6B8206-6BEE-4114-BF52-6DD81F9303C6}" dt="2019-11-21T01:06:56.968" v="2355" actId="20577"/>
      <pc:docMkLst>
        <pc:docMk/>
      </pc:docMkLst>
    </pc:docChg>
  </pc:docChgLst>
  <pc:docChgLst>
    <pc:chgData name="Andrew Huston" userId="686a4fc1-bc1d-4ae4-884c-9ba3a61c74bd" providerId="ADAL" clId="{7530135A-0924-4F2D-9BAB-9BCFFB4C2B7E}"/>
    <pc:docChg chg="undo redo custSel addSld delSld modSld sldOrd modSection">
      <pc:chgData name="Andrew Huston" userId="686a4fc1-bc1d-4ae4-884c-9ba3a61c74bd" providerId="ADAL" clId="{7530135A-0924-4F2D-9BAB-9BCFFB4C2B7E}" dt="2019-12-02T21:45:48.652" v="412" actId="688"/>
      <pc:docMkLst>
        <pc:docMk/>
      </pc:docMkLst>
      <pc:sldChg chg="modSp">
        <pc:chgData name="Andrew Huston" userId="686a4fc1-bc1d-4ae4-884c-9ba3a61c74bd" providerId="ADAL" clId="{7530135A-0924-4F2D-9BAB-9BCFFB4C2B7E}" dt="2019-12-02T21:17:58.302" v="161" actId="1076"/>
        <pc:sldMkLst>
          <pc:docMk/>
          <pc:sldMk cId="2774834833" sldId="281"/>
        </pc:sldMkLst>
        <pc:spChg chg="mod">
          <ac:chgData name="Andrew Huston" userId="686a4fc1-bc1d-4ae4-884c-9ba3a61c74bd" providerId="ADAL" clId="{7530135A-0924-4F2D-9BAB-9BCFFB4C2B7E}" dt="2019-12-02T21:17:58.302" v="161" actId="1076"/>
          <ac:spMkLst>
            <pc:docMk/>
            <pc:sldMk cId="2774834833" sldId="281"/>
            <ac:spMk id="2" creationId="{7CE205CF-C26C-4F4C-9E64-A8A557CC786E}"/>
          </ac:spMkLst>
        </pc:spChg>
        <pc:spChg chg="mod">
          <ac:chgData name="Andrew Huston" userId="686a4fc1-bc1d-4ae4-884c-9ba3a61c74bd" providerId="ADAL" clId="{7530135A-0924-4F2D-9BAB-9BCFFB4C2B7E}" dt="2019-12-02T21:16:53.783" v="153" actId="688"/>
          <ac:spMkLst>
            <pc:docMk/>
            <pc:sldMk cId="2774834833" sldId="281"/>
            <ac:spMk id="18" creationId="{8A7EE553-6B1F-4ACA-8EE4-9A4B92FB9F8B}"/>
          </ac:spMkLst>
        </pc:spChg>
        <pc:spChg chg="mod">
          <ac:chgData name="Andrew Huston" userId="686a4fc1-bc1d-4ae4-884c-9ba3a61c74bd" providerId="ADAL" clId="{7530135A-0924-4F2D-9BAB-9BCFFB4C2B7E}" dt="2019-12-02T21:16:53.783" v="153" actId="688"/>
          <ac:spMkLst>
            <pc:docMk/>
            <pc:sldMk cId="2774834833" sldId="281"/>
            <ac:spMk id="46" creationId="{BE3FD6D5-D239-4417-AC00-3E6792ACB01F}"/>
          </ac:spMkLst>
        </pc:spChg>
        <pc:spChg chg="mod">
          <ac:chgData name="Andrew Huston" userId="686a4fc1-bc1d-4ae4-884c-9ba3a61c74bd" providerId="ADAL" clId="{7530135A-0924-4F2D-9BAB-9BCFFB4C2B7E}" dt="2019-12-02T21:16:53.783" v="153" actId="688"/>
          <ac:spMkLst>
            <pc:docMk/>
            <pc:sldMk cId="2774834833" sldId="281"/>
            <ac:spMk id="47" creationId="{2620A2C6-12D9-4C1D-B1AA-BD91A63E16FE}"/>
          </ac:spMkLst>
        </pc:spChg>
        <pc:grpChg chg="mod">
          <ac:chgData name="Andrew Huston" userId="686a4fc1-bc1d-4ae4-884c-9ba3a61c74bd" providerId="ADAL" clId="{7530135A-0924-4F2D-9BAB-9BCFFB4C2B7E}" dt="2019-12-02T21:16:32.136" v="152" actId="688"/>
          <ac:grpSpMkLst>
            <pc:docMk/>
            <pc:sldMk cId="2774834833" sldId="281"/>
            <ac:grpSpMk id="7" creationId="{C63316F8-FA55-4B48-A25C-790AFB4A6278}"/>
          </ac:grpSpMkLst>
        </pc:grpChg>
        <pc:cxnChg chg="mod">
          <ac:chgData name="Andrew Huston" userId="686a4fc1-bc1d-4ae4-884c-9ba3a61c74bd" providerId="ADAL" clId="{7530135A-0924-4F2D-9BAB-9BCFFB4C2B7E}" dt="2019-12-02T21:17:31.047" v="157" actId="14100"/>
          <ac:cxnSpMkLst>
            <pc:docMk/>
            <pc:sldMk cId="2774834833" sldId="281"/>
            <ac:cxnSpMk id="38" creationId="{B40D325B-A79C-4B86-992D-7E52E29F60D3}"/>
          </ac:cxnSpMkLst>
        </pc:cxnChg>
        <pc:cxnChg chg="mod">
          <ac:chgData name="Andrew Huston" userId="686a4fc1-bc1d-4ae4-884c-9ba3a61c74bd" providerId="ADAL" clId="{7530135A-0924-4F2D-9BAB-9BCFFB4C2B7E}" dt="2019-12-02T21:16:59.319" v="154" actId="14100"/>
          <ac:cxnSpMkLst>
            <pc:docMk/>
            <pc:sldMk cId="2774834833" sldId="281"/>
            <ac:cxnSpMk id="52" creationId="{15C6D7B0-F8D2-4789-9DC6-A9F727124C39}"/>
          </ac:cxnSpMkLst>
        </pc:cxnChg>
      </pc:sldChg>
      <pc:sldChg chg="addSp delSp modSp add delAnim">
        <pc:chgData name="Andrew Huston" userId="686a4fc1-bc1d-4ae4-884c-9ba3a61c74bd" providerId="ADAL" clId="{7530135A-0924-4F2D-9BAB-9BCFFB4C2B7E}" dt="2019-12-02T21:45:48.652" v="412" actId="688"/>
        <pc:sldMkLst>
          <pc:docMk/>
          <pc:sldMk cId="484839437" sldId="330"/>
        </pc:sldMkLst>
        <pc:spChg chg="add del mod">
          <ac:chgData name="Andrew Huston" userId="686a4fc1-bc1d-4ae4-884c-9ba3a61c74bd" providerId="ADAL" clId="{7530135A-0924-4F2D-9BAB-9BCFFB4C2B7E}" dt="2019-12-02T21:27:44.755" v="192" actId="478"/>
          <ac:spMkLst>
            <pc:docMk/>
            <pc:sldMk cId="484839437" sldId="330"/>
            <ac:spMk id="5" creationId="{237085E2-D91A-4DE7-9123-E0236F1637BF}"/>
          </ac:spMkLst>
        </pc:spChg>
        <pc:spChg chg="del">
          <ac:chgData name="Andrew Huston" userId="686a4fc1-bc1d-4ae4-884c-9ba3a61c74bd" providerId="ADAL" clId="{7530135A-0924-4F2D-9BAB-9BCFFB4C2B7E}" dt="2019-12-02T21:27:43.134" v="191" actId="478"/>
          <ac:spMkLst>
            <pc:docMk/>
            <pc:sldMk cId="484839437" sldId="330"/>
            <ac:spMk id="6" creationId="{49E0CFB1-3E3A-48E3-8404-229AB5E2A140}"/>
          </ac:spMkLst>
        </pc:spChg>
        <pc:picChg chg="del">
          <ac:chgData name="Andrew Huston" userId="686a4fc1-bc1d-4ae4-884c-9ba3a61c74bd" providerId="ADAL" clId="{7530135A-0924-4F2D-9BAB-9BCFFB4C2B7E}" dt="2019-12-02T21:27:43.134" v="191" actId="478"/>
          <ac:picMkLst>
            <pc:docMk/>
            <pc:sldMk cId="484839437" sldId="330"/>
            <ac:picMk id="8" creationId="{8DB09634-F061-43E8-87BE-278C44D3D025}"/>
          </ac:picMkLst>
        </pc:picChg>
        <pc:picChg chg="del">
          <ac:chgData name="Andrew Huston" userId="686a4fc1-bc1d-4ae4-884c-9ba3a61c74bd" providerId="ADAL" clId="{7530135A-0924-4F2D-9BAB-9BCFFB4C2B7E}" dt="2019-12-02T21:27:43.134" v="191" actId="478"/>
          <ac:picMkLst>
            <pc:docMk/>
            <pc:sldMk cId="484839437" sldId="330"/>
            <ac:picMk id="11" creationId="{27CE881E-9CDF-4E68-9660-AF9CCB66D0D6}"/>
          </ac:picMkLst>
        </pc:picChg>
        <pc:picChg chg="del">
          <ac:chgData name="Andrew Huston" userId="686a4fc1-bc1d-4ae4-884c-9ba3a61c74bd" providerId="ADAL" clId="{7530135A-0924-4F2D-9BAB-9BCFFB4C2B7E}" dt="2019-12-02T21:27:43.134" v="191" actId="478"/>
          <ac:picMkLst>
            <pc:docMk/>
            <pc:sldMk cId="484839437" sldId="330"/>
            <ac:picMk id="13" creationId="{18181DB6-B0DE-44BB-9DE9-1D3645DF753A}"/>
          </ac:picMkLst>
        </pc:picChg>
        <pc:picChg chg="del">
          <ac:chgData name="Andrew Huston" userId="686a4fc1-bc1d-4ae4-884c-9ba3a61c74bd" providerId="ADAL" clId="{7530135A-0924-4F2D-9BAB-9BCFFB4C2B7E}" dt="2019-12-02T21:27:43.134" v="191" actId="478"/>
          <ac:picMkLst>
            <pc:docMk/>
            <pc:sldMk cId="484839437" sldId="330"/>
            <ac:picMk id="17" creationId="{637782FE-E82A-4B5A-A733-5DEC9B43C321}"/>
          </ac:picMkLst>
        </pc:picChg>
        <pc:picChg chg="del">
          <ac:chgData name="Andrew Huston" userId="686a4fc1-bc1d-4ae4-884c-9ba3a61c74bd" providerId="ADAL" clId="{7530135A-0924-4F2D-9BAB-9BCFFB4C2B7E}" dt="2019-12-02T21:27:43.134" v="191" actId="478"/>
          <ac:picMkLst>
            <pc:docMk/>
            <pc:sldMk cId="484839437" sldId="330"/>
            <ac:picMk id="19" creationId="{96DB8EEE-4949-4474-98B0-6A30671974E3}"/>
          </ac:picMkLst>
        </pc:picChg>
        <pc:picChg chg="add mod">
          <ac:chgData name="Andrew Huston" userId="686a4fc1-bc1d-4ae4-884c-9ba3a61c74bd" providerId="ADAL" clId="{7530135A-0924-4F2D-9BAB-9BCFFB4C2B7E}" dt="2019-12-02T21:44:50.304" v="398" actId="1076"/>
          <ac:picMkLst>
            <pc:docMk/>
            <pc:sldMk cId="484839437" sldId="330"/>
            <ac:picMk id="20" creationId="{69D8A58C-5884-4AEA-B28B-2F0AEC3BA5E6}"/>
          </ac:picMkLst>
        </pc:picChg>
        <pc:picChg chg="del">
          <ac:chgData name="Andrew Huston" userId="686a4fc1-bc1d-4ae4-884c-9ba3a61c74bd" providerId="ADAL" clId="{7530135A-0924-4F2D-9BAB-9BCFFB4C2B7E}" dt="2019-12-02T21:27:43.134" v="191" actId="478"/>
          <ac:picMkLst>
            <pc:docMk/>
            <pc:sldMk cId="484839437" sldId="330"/>
            <ac:picMk id="21" creationId="{B68BE8E6-B6AD-4159-82B5-A06564AC1C64}"/>
          </ac:picMkLst>
        </pc:picChg>
        <pc:picChg chg="add mod ord">
          <ac:chgData name="Andrew Huston" userId="686a4fc1-bc1d-4ae4-884c-9ba3a61c74bd" providerId="ADAL" clId="{7530135A-0924-4F2D-9BAB-9BCFFB4C2B7E}" dt="2019-12-02T21:43:24.207" v="374" actId="1076"/>
          <ac:picMkLst>
            <pc:docMk/>
            <pc:sldMk cId="484839437" sldId="330"/>
            <ac:picMk id="22" creationId="{B7861C2B-B60C-4D5F-8662-6934813DDEAC}"/>
          </ac:picMkLst>
        </pc:picChg>
        <pc:picChg chg="del">
          <ac:chgData name="Andrew Huston" userId="686a4fc1-bc1d-4ae4-884c-9ba3a61c74bd" providerId="ADAL" clId="{7530135A-0924-4F2D-9BAB-9BCFFB4C2B7E}" dt="2019-12-02T21:27:43.134" v="191" actId="478"/>
          <ac:picMkLst>
            <pc:docMk/>
            <pc:sldMk cId="484839437" sldId="330"/>
            <ac:picMk id="23" creationId="{8B31EA5F-78C9-461A-94AE-DE4DA9E49FC1}"/>
          </ac:picMkLst>
        </pc:picChg>
        <pc:picChg chg="add mod ord modCrop">
          <ac:chgData name="Andrew Huston" userId="686a4fc1-bc1d-4ae4-884c-9ba3a61c74bd" providerId="ADAL" clId="{7530135A-0924-4F2D-9BAB-9BCFFB4C2B7E}" dt="2019-12-02T21:42:56.544" v="365" actId="1076"/>
          <ac:picMkLst>
            <pc:docMk/>
            <pc:sldMk cId="484839437" sldId="330"/>
            <ac:picMk id="24" creationId="{FA2B6B19-AF6D-495E-94CB-CAA587065171}"/>
          </ac:picMkLst>
        </pc:picChg>
        <pc:picChg chg="del">
          <ac:chgData name="Andrew Huston" userId="686a4fc1-bc1d-4ae4-884c-9ba3a61c74bd" providerId="ADAL" clId="{7530135A-0924-4F2D-9BAB-9BCFFB4C2B7E}" dt="2019-12-02T21:27:43.134" v="191" actId="478"/>
          <ac:picMkLst>
            <pc:docMk/>
            <pc:sldMk cId="484839437" sldId="330"/>
            <ac:picMk id="25" creationId="{D9F6DE4D-25C4-4F8E-AA82-D361206C5521}"/>
          </ac:picMkLst>
        </pc:picChg>
        <pc:picChg chg="add mod ord modCrop">
          <ac:chgData name="Andrew Huston" userId="686a4fc1-bc1d-4ae4-884c-9ba3a61c74bd" providerId="ADAL" clId="{7530135A-0924-4F2D-9BAB-9BCFFB4C2B7E}" dt="2019-12-02T21:45:44.006" v="411" actId="1076"/>
          <ac:picMkLst>
            <pc:docMk/>
            <pc:sldMk cId="484839437" sldId="330"/>
            <ac:picMk id="26" creationId="{B6AD60FF-5093-47AE-8A57-D779462E685D}"/>
          </ac:picMkLst>
        </pc:picChg>
        <pc:picChg chg="del">
          <ac:chgData name="Andrew Huston" userId="686a4fc1-bc1d-4ae4-884c-9ba3a61c74bd" providerId="ADAL" clId="{7530135A-0924-4F2D-9BAB-9BCFFB4C2B7E}" dt="2019-12-02T21:27:43.134" v="191" actId="478"/>
          <ac:picMkLst>
            <pc:docMk/>
            <pc:sldMk cId="484839437" sldId="330"/>
            <ac:picMk id="27" creationId="{508D07BC-FA27-4652-82F2-7170B5B807FA}"/>
          </ac:picMkLst>
        </pc:picChg>
        <pc:picChg chg="add mod ord">
          <ac:chgData name="Andrew Huston" userId="686a4fc1-bc1d-4ae4-884c-9ba3a61c74bd" providerId="ADAL" clId="{7530135A-0924-4F2D-9BAB-9BCFFB4C2B7E}" dt="2019-12-02T21:33:55.186" v="274" actId="166"/>
          <ac:picMkLst>
            <pc:docMk/>
            <pc:sldMk cId="484839437" sldId="330"/>
            <ac:picMk id="28" creationId="{2F6F1494-4482-41D7-AD66-8D1AF093225F}"/>
          </ac:picMkLst>
        </pc:picChg>
        <pc:picChg chg="add mod">
          <ac:chgData name="Andrew Huston" userId="686a4fc1-bc1d-4ae4-884c-9ba3a61c74bd" providerId="ADAL" clId="{7530135A-0924-4F2D-9BAB-9BCFFB4C2B7E}" dt="2019-12-02T21:28:36.201" v="204" actId="1076"/>
          <ac:picMkLst>
            <pc:docMk/>
            <pc:sldMk cId="484839437" sldId="330"/>
            <ac:picMk id="29" creationId="{1C6A5CA4-3539-49D9-9796-9A25685A574D}"/>
          </ac:picMkLst>
        </pc:picChg>
        <pc:picChg chg="add mod">
          <ac:chgData name="Andrew Huston" userId="686a4fc1-bc1d-4ae4-884c-9ba3a61c74bd" providerId="ADAL" clId="{7530135A-0924-4F2D-9BAB-9BCFFB4C2B7E}" dt="2019-12-02T21:28:44.147" v="207" actId="1076"/>
          <ac:picMkLst>
            <pc:docMk/>
            <pc:sldMk cId="484839437" sldId="330"/>
            <ac:picMk id="30" creationId="{0E5EC120-5292-406B-AD84-096CA7D5237E}"/>
          </ac:picMkLst>
        </pc:picChg>
        <pc:picChg chg="add mod ord modCrop">
          <ac:chgData name="Andrew Huston" userId="686a4fc1-bc1d-4ae4-884c-9ba3a61c74bd" providerId="ADAL" clId="{7530135A-0924-4F2D-9BAB-9BCFFB4C2B7E}" dt="2019-12-02T21:44:36.712" v="391" actId="1076"/>
          <ac:picMkLst>
            <pc:docMk/>
            <pc:sldMk cId="484839437" sldId="330"/>
            <ac:picMk id="31" creationId="{F46F03AA-774F-490D-930D-885318750682}"/>
          </ac:picMkLst>
        </pc:picChg>
        <pc:picChg chg="add mod ord modCrop">
          <ac:chgData name="Andrew Huston" userId="686a4fc1-bc1d-4ae4-884c-9ba3a61c74bd" providerId="ADAL" clId="{7530135A-0924-4F2D-9BAB-9BCFFB4C2B7E}" dt="2019-12-02T21:45:35.370" v="409" actId="167"/>
          <ac:picMkLst>
            <pc:docMk/>
            <pc:sldMk cId="484839437" sldId="330"/>
            <ac:picMk id="32" creationId="{49F6A38C-8FD5-406F-9147-4218EA5F9F81}"/>
          </ac:picMkLst>
        </pc:picChg>
        <pc:picChg chg="add mod ord modCrop">
          <ac:chgData name="Andrew Huston" userId="686a4fc1-bc1d-4ae4-884c-9ba3a61c74bd" providerId="ADAL" clId="{7530135A-0924-4F2D-9BAB-9BCFFB4C2B7E}" dt="2019-12-02T21:41:06.344" v="350" actId="166"/>
          <ac:picMkLst>
            <pc:docMk/>
            <pc:sldMk cId="484839437" sldId="330"/>
            <ac:picMk id="33" creationId="{A98C6807-14DA-46C4-A02E-EA5AD09350E3}"/>
          </ac:picMkLst>
        </pc:picChg>
        <pc:picChg chg="add mod ord">
          <ac:chgData name="Andrew Huston" userId="686a4fc1-bc1d-4ae4-884c-9ba3a61c74bd" providerId="ADAL" clId="{7530135A-0924-4F2D-9BAB-9BCFFB4C2B7E}" dt="2019-12-02T21:45:00.161" v="400" actId="1076"/>
          <ac:picMkLst>
            <pc:docMk/>
            <pc:sldMk cId="484839437" sldId="330"/>
            <ac:picMk id="34" creationId="{09361C8E-29AB-4097-A763-F0FBB1C2F6D4}"/>
          </ac:picMkLst>
        </pc:picChg>
        <pc:picChg chg="del">
          <ac:chgData name="Andrew Huston" userId="686a4fc1-bc1d-4ae4-884c-9ba3a61c74bd" providerId="ADAL" clId="{7530135A-0924-4F2D-9BAB-9BCFFB4C2B7E}" dt="2019-12-02T21:27:43.134" v="191" actId="478"/>
          <ac:picMkLst>
            <pc:docMk/>
            <pc:sldMk cId="484839437" sldId="330"/>
            <ac:picMk id="35" creationId="{1B2D10BD-C004-4279-AA55-64D35BBF6859}"/>
          </ac:picMkLst>
        </pc:picChg>
        <pc:picChg chg="add del mod">
          <ac:chgData name="Andrew Huston" userId="686a4fc1-bc1d-4ae4-884c-9ba3a61c74bd" providerId="ADAL" clId="{7530135A-0924-4F2D-9BAB-9BCFFB4C2B7E}" dt="2019-12-02T21:34:01.323" v="276" actId="478"/>
          <ac:picMkLst>
            <pc:docMk/>
            <pc:sldMk cId="484839437" sldId="330"/>
            <ac:picMk id="36" creationId="{34B90FAC-9536-49DD-9C15-30EE11B5D302}"/>
          </ac:picMkLst>
        </pc:picChg>
        <pc:picChg chg="del">
          <ac:chgData name="Andrew Huston" userId="686a4fc1-bc1d-4ae4-884c-9ba3a61c74bd" providerId="ADAL" clId="{7530135A-0924-4F2D-9BAB-9BCFFB4C2B7E}" dt="2019-12-02T21:27:43.134" v="191" actId="478"/>
          <ac:picMkLst>
            <pc:docMk/>
            <pc:sldMk cId="484839437" sldId="330"/>
            <ac:picMk id="37" creationId="{E9F69415-5321-4EF6-9AB0-8306446699E6}"/>
          </ac:picMkLst>
        </pc:picChg>
        <pc:picChg chg="add mod ord modCrop">
          <ac:chgData name="Andrew Huston" userId="686a4fc1-bc1d-4ae4-884c-9ba3a61c74bd" providerId="ADAL" clId="{7530135A-0924-4F2D-9BAB-9BCFFB4C2B7E}" dt="2019-12-02T21:41:11.902" v="351" actId="1076"/>
          <ac:picMkLst>
            <pc:docMk/>
            <pc:sldMk cId="484839437" sldId="330"/>
            <ac:picMk id="38" creationId="{8E8F9751-6C64-4098-B584-315B6C921D7D}"/>
          </ac:picMkLst>
        </pc:picChg>
        <pc:picChg chg="del">
          <ac:chgData name="Andrew Huston" userId="686a4fc1-bc1d-4ae4-884c-9ba3a61c74bd" providerId="ADAL" clId="{7530135A-0924-4F2D-9BAB-9BCFFB4C2B7E}" dt="2019-12-02T21:27:43.134" v="191" actId="478"/>
          <ac:picMkLst>
            <pc:docMk/>
            <pc:sldMk cId="484839437" sldId="330"/>
            <ac:picMk id="39" creationId="{C642600C-6EED-4A55-AAF0-9B9EAC2B6BE2}"/>
          </ac:picMkLst>
        </pc:picChg>
        <pc:picChg chg="add del mod">
          <ac:chgData name="Andrew Huston" userId="686a4fc1-bc1d-4ae4-884c-9ba3a61c74bd" providerId="ADAL" clId="{7530135A-0924-4F2D-9BAB-9BCFFB4C2B7E}" dt="2019-12-02T21:34:08.231" v="278" actId="478"/>
          <ac:picMkLst>
            <pc:docMk/>
            <pc:sldMk cId="484839437" sldId="330"/>
            <ac:picMk id="40" creationId="{0A9B6466-19C9-43BB-A372-023AF9EA548E}"/>
          </ac:picMkLst>
        </pc:picChg>
        <pc:picChg chg="add mod ord">
          <ac:chgData name="Andrew Huston" userId="686a4fc1-bc1d-4ae4-884c-9ba3a61c74bd" providerId="ADAL" clId="{7530135A-0924-4F2D-9BAB-9BCFFB4C2B7E}" dt="2019-12-02T21:35:42.472" v="303" actId="166"/>
          <ac:picMkLst>
            <pc:docMk/>
            <pc:sldMk cId="484839437" sldId="330"/>
            <ac:picMk id="41" creationId="{E2AB2765-A3AB-491C-9413-6142FDCC01B2}"/>
          </ac:picMkLst>
        </pc:picChg>
        <pc:picChg chg="add del mod">
          <ac:chgData name="Andrew Huston" userId="686a4fc1-bc1d-4ae4-884c-9ba3a61c74bd" providerId="ADAL" clId="{7530135A-0924-4F2D-9BAB-9BCFFB4C2B7E}" dt="2019-12-02T21:43:53.294" v="382" actId="1076"/>
          <ac:picMkLst>
            <pc:docMk/>
            <pc:sldMk cId="484839437" sldId="330"/>
            <ac:picMk id="42" creationId="{66A586D6-2FED-4F2C-AA54-41791E8444A1}"/>
          </ac:picMkLst>
        </pc:picChg>
        <pc:picChg chg="add mod ord">
          <ac:chgData name="Andrew Huston" userId="686a4fc1-bc1d-4ae4-884c-9ba3a61c74bd" providerId="ADAL" clId="{7530135A-0924-4F2D-9BAB-9BCFFB4C2B7E}" dt="2019-12-02T21:43:40.266" v="380" actId="167"/>
          <ac:picMkLst>
            <pc:docMk/>
            <pc:sldMk cId="484839437" sldId="330"/>
            <ac:picMk id="43" creationId="{8624AFC8-9843-45D2-925A-C14F32362E22}"/>
          </ac:picMkLst>
        </pc:picChg>
        <pc:picChg chg="add mod ord">
          <ac:chgData name="Andrew Huston" userId="686a4fc1-bc1d-4ae4-884c-9ba3a61c74bd" providerId="ADAL" clId="{7530135A-0924-4F2D-9BAB-9BCFFB4C2B7E}" dt="2019-12-02T21:44:52.433" v="399" actId="1076"/>
          <ac:picMkLst>
            <pc:docMk/>
            <pc:sldMk cId="484839437" sldId="330"/>
            <ac:picMk id="44" creationId="{AD71E025-DF30-4A28-AEBC-E5B68610568C}"/>
          </ac:picMkLst>
        </pc:picChg>
        <pc:picChg chg="add mod ord modCrop">
          <ac:chgData name="Andrew Huston" userId="686a4fc1-bc1d-4ae4-884c-9ba3a61c74bd" providerId="ADAL" clId="{7530135A-0924-4F2D-9BAB-9BCFFB4C2B7E}" dt="2019-12-02T21:34:53.094" v="289" actId="1076"/>
          <ac:picMkLst>
            <pc:docMk/>
            <pc:sldMk cId="484839437" sldId="330"/>
            <ac:picMk id="45" creationId="{95DEF447-9E9D-4D97-851F-4CAD2FBA935E}"/>
          </ac:picMkLst>
        </pc:picChg>
        <pc:picChg chg="add mod">
          <ac:chgData name="Andrew Huston" userId="686a4fc1-bc1d-4ae4-884c-9ba3a61c74bd" providerId="ADAL" clId="{7530135A-0924-4F2D-9BAB-9BCFFB4C2B7E}" dt="2019-12-02T21:45:48.652" v="412" actId="688"/>
          <ac:picMkLst>
            <pc:docMk/>
            <pc:sldMk cId="484839437" sldId="330"/>
            <ac:picMk id="46" creationId="{5D807472-1248-4B3C-971B-5157A4DCF185}"/>
          </ac:picMkLst>
        </pc:picChg>
        <pc:picChg chg="add">
          <ac:chgData name="Andrew Huston" userId="686a4fc1-bc1d-4ae4-884c-9ba3a61c74bd" providerId="ADAL" clId="{7530135A-0924-4F2D-9BAB-9BCFFB4C2B7E}" dt="2019-12-02T21:31:53.865" v="250"/>
          <ac:picMkLst>
            <pc:docMk/>
            <pc:sldMk cId="484839437" sldId="330"/>
            <ac:picMk id="47" creationId="{C854ADBD-2BA3-40D9-9C38-4788896CE7F9}"/>
          </ac:picMkLst>
        </pc:picChg>
        <pc:picChg chg="add mod ord">
          <ac:chgData name="Andrew Huston" userId="686a4fc1-bc1d-4ae4-884c-9ba3a61c74bd" providerId="ADAL" clId="{7530135A-0924-4F2D-9BAB-9BCFFB4C2B7E}" dt="2019-12-02T21:43:15.797" v="371" actId="1076"/>
          <ac:picMkLst>
            <pc:docMk/>
            <pc:sldMk cId="484839437" sldId="330"/>
            <ac:picMk id="48" creationId="{529F8CB6-298B-417F-A365-3D545BEE7EFC}"/>
          </ac:picMkLst>
        </pc:picChg>
        <pc:picChg chg="add mod ord">
          <ac:chgData name="Andrew Huston" userId="686a4fc1-bc1d-4ae4-884c-9ba3a61c74bd" providerId="ADAL" clId="{7530135A-0924-4F2D-9BAB-9BCFFB4C2B7E}" dt="2019-12-02T21:34:19.897" v="281" actId="166"/>
          <ac:picMkLst>
            <pc:docMk/>
            <pc:sldMk cId="484839437" sldId="330"/>
            <ac:picMk id="49" creationId="{2EA99E17-E69A-4636-9DCD-3256C0EDAFF5}"/>
          </ac:picMkLst>
        </pc:picChg>
        <pc:picChg chg="add mod modCrop">
          <ac:chgData name="Andrew Huston" userId="686a4fc1-bc1d-4ae4-884c-9ba3a61c74bd" providerId="ADAL" clId="{7530135A-0924-4F2D-9BAB-9BCFFB4C2B7E}" dt="2019-12-02T21:43:11.105" v="370" actId="1076"/>
          <ac:picMkLst>
            <pc:docMk/>
            <pc:sldMk cId="484839437" sldId="330"/>
            <ac:picMk id="50" creationId="{E09CF944-BBF4-44F9-BFF7-115DA0168A89}"/>
          </ac:picMkLst>
        </pc:picChg>
        <pc:picChg chg="add mod modCrop">
          <ac:chgData name="Andrew Huston" userId="686a4fc1-bc1d-4ae4-884c-9ba3a61c74bd" providerId="ADAL" clId="{7530135A-0924-4F2D-9BAB-9BCFFB4C2B7E}" dt="2019-12-02T21:44:07.250" v="383" actId="1076"/>
          <ac:picMkLst>
            <pc:docMk/>
            <pc:sldMk cId="484839437" sldId="330"/>
            <ac:picMk id="51" creationId="{110C1F66-778B-4EF5-AED8-A635185BC69E}"/>
          </ac:picMkLst>
        </pc:picChg>
        <pc:picChg chg="add mod">
          <ac:chgData name="Andrew Huston" userId="686a4fc1-bc1d-4ae4-884c-9ba3a61c74bd" providerId="ADAL" clId="{7530135A-0924-4F2D-9BAB-9BCFFB4C2B7E}" dt="2019-12-02T21:33:20.527" v="273" actId="1076"/>
          <ac:picMkLst>
            <pc:docMk/>
            <pc:sldMk cId="484839437" sldId="330"/>
            <ac:picMk id="52" creationId="{DE98AFEA-DC5F-48F1-9C0D-B301551DFC1B}"/>
          </ac:picMkLst>
        </pc:picChg>
      </pc:sldChg>
    </pc:docChg>
  </pc:docChgLst>
  <pc:docChgLst>
    <pc:chgData name="Lillian Spackman" userId="S::ljs39@calvin.edu::e1fce217-e024-4efb-9b8a-096a30415024" providerId="AD" clId="Web-{7937458D-10B1-43DA-B407-34BC60FF846F}"/>
    <pc:docChg chg="modSld">
      <pc:chgData name="Lillian Spackman" userId="S::ljs39@calvin.edu::e1fce217-e024-4efb-9b8a-096a30415024" providerId="AD" clId="Web-{7937458D-10B1-43DA-B407-34BC60FF846F}" dt="2019-12-03T15:26:28.102" v="3"/>
      <pc:docMkLst>
        <pc:docMk/>
      </pc:docMkLst>
      <pc:sldChg chg="addSp modSp addAnim modAnim">
        <pc:chgData name="Lillian Spackman" userId="S::ljs39@calvin.edu::e1fce217-e024-4efb-9b8a-096a30415024" providerId="AD" clId="Web-{7937458D-10B1-43DA-B407-34BC60FF846F}" dt="2019-12-03T15:26:28.102" v="3"/>
        <pc:sldMkLst>
          <pc:docMk/>
          <pc:sldMk cId="2405316380" sldId="278"/>
        </pc:sldMkLst>
        <pc:picChg chg="add mod">
          <ac:chgData name="Lillian Spackman" userId="S::ljs39@calvin.edu::e1fce217-e024-4efb-9b8a-096a30415024" providerId="AD" clId="Web-{7937458D-10B1-43DA-B407-34BC60FF846F}" dt="2019-12-03T15:26:23.492" v="2" actId="1076"/>
          <ac:picMkLst>
            <pc:docMk/>
            <pc:sldMk cId="2405316380" sldId="278"/>
            <ac:picMk id="3" creationId="{957389AB-BE17-49A7-B8DA-9E1C7F80BFE4}"/>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9-12-02T16:20:29.173" idx="1">
    <p:pos x="10" y="10"/>
    <p:text>Hey Lillie. I wasn't able to make the arrows symmetric</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9-12-03T19:01:28.711" idx="1">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A44CAF-716F-4726-9B9D-3821876CC6CC}" type="datetimeFigureOut">
              <a:rPr lang="en-US" smtClean="0"/>
              <a:t>12/4/2019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7E8E1B-4646-44A7-95F4-085FCF985159}" type="slidenum">
              <a:rPr lang="en-US" smtClean="0"/>
              <a:t>‹#›</a:t>
            </a:fld>
            <a:endParaRPr lang="en-US"/>
          </a:p>
        </p:txBody>
      </p:sp>
    </p:spTree>
    <p:extLst>
      <p:ext uri="{BB962C8B-B14F-4D97-AF65-F5344CB8AC3E}">
        <p14:creationId xmlns:p14="http://schemas.microsoft.com/office/powerpoint/2010/main" val="1331364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Slow down and explain who you are and the three other presenters</a:t>
            </a:r>
          </a:p>
          <a:p>
            <a:r>
              <a:rPr lang="en-US"/>
              <a:t>We’re representing all of the people in these two photos, the two sections of the class</a:t>
            </a:r>
          </a:p>
          <a:p>
            <a:r>
              <a:rPr lang="en-US"/>
              <a:t>We’re the ones presenting but the people who did the analysis are the ones shown in the picture here</a:t>
            </a:r>
          </a:p>
          <a:p>
            <a:r>
              <a:rPr lang="en-US"/>
              <a:t>Along with me, there will be Andrew and Adam and Lillie</a:t>
            </a:r>
          </a:p>
          <a:p>
            <a:r>
              <a:rPr lang="en-US"/>
              <a:t>Andrew will talk about how we organized the class</a:t>
            </a:r>
          </a:p>
          <a:p>
            <a:r>
              <a:rPr lang="en-US"/>
              <a:t>Adam will talk about a case study, </a:t>
            </a:r>
          </a:p>
          <a:p>
            <a:r>
              <a:rPr lang="en-US"/>
              <a:t>And Lillie will give the results from the entire class.</a:t>
            </a:r>
          </a:p>
          <a:p>
            <a:endParaRPr lang="en-US"/>
          </a:p>
          <a:p>
            <a:r>
              <a:rPr lang="en-US"/>
              <a:t>And it’s my job to introduce what’s going on; to understand the rest you need to pay attention now. Here we go!</a:t>
            </a:r>
          </a:p>
        </p:txBody>
      </p:sp>
      <p:sp>
        <p:nvSpPr>
          <p:cNvPr id="4" name="Slide Number Placeholder 3"/>
          <p:cNvSpPr>
            <a:spLocks noGrp="1"/>
          </p:cNvSpPr>
          <p:nvPr>
            <p:ph type="sldNum" sz="quarter" idx="5"/>
          </p:nvPr>
        </p:nvSpPr>
        <p:spPr/>
        <p:txBody>
          <a:bodyPr/>
          <a:lstStyle/>
          <a:p>
            <a:fld id="{737E8E1B-4646-44A7-95F4-085FCF985159}" type="slidenum">
              <a:rPr lang="en-US" smtClean="0"/>
              <a:t>1</a:t>
            </a:fld>
            <a:endParaRPr lang="en-US"/>
          </a:p>
        </p:txBody>
      </p:sp>
    </p:spTree>
    <p:extLst>
      <p:ext uri="{BB962C8B-B14F-4D97-AF65-F5344CB8AC3E}">
        <p14:creationId xmlns:p14="http://schemas.microsoft.com/office/powerpoint/2010/main" val="1514313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Explain the base and EE ideas</a:t>
            </a:r>
          </a:p>
          <a:p>
            <a:r>
              <a:rPr lang="en-US">
                <a:cs typeface="Calibri"/>
              </a:rPr>
              <a:t>We had a total of ten teams</a:t>
            </a:r>
          </a:p>
          <a:p>
            <a:r>
              <a:rPr lang="en-US">
                <a:cs typeface="Calibri"/>
              </a:rPr>
              <a:t>Two interventions per team</a:t>
            </a:r>
          </a:p>
          <a:p>
            <a:r>
              <a:rPr lang="en-US">
                <a:cs typeface="Calibri"/>
              </a:rPr>
              <a:t>One large, one small</a:t>
            </a:r>
          </a:p>
          <a:p>
            <a:r>
              <a:rPr lang="en-US">
                <a:cs typeface="Calibri"/>
              </a:rPr>
              <a:t>One on campus, one off campus</a:t>
            </a:r>
          </a:p>
          <a:p>
            <a:endParaRPr lang="en-US">
              <a:cs typeface="Calibri"/>
            </a:endParaRPr>
          </a:p>
          <a:p>
            <a:r>
              <a:rPr lang="en-US">
                <a:cs typeface="Calibri"/>
              </a:rPr>
              <a:t>For every intervention, there is a BASE case and an EE case (SEPARATE SLIDE)</a:t>
            </a:r>
          </a:p>
          <a:p>
            <a:endParaRPr lang="en-US">
              <a:cs typeface="Calibri"/>
            </a:endParaRPr>
          </a:p>
          <a:p>
            <a:r>
              <a:rPr lang="en-US">
                <a:cs typeface="Calibri"/>
              </a:rPr>
              <a:t>Each team of 3-4 students studied two topics</a:t>
            </a:r>
          </a:p>
          <a:p>
            <a:r>
              <a:rPr lang="en-US" b="1">
                <a:cs typeface="Calibri"/>
              </a:rPr>
              <a:t>--one large scale topic </a:t>
            </a:r>
          </a:p>
          <a:p>
            <a:r>
              <a:rPr lang="en-US" b="1">
                <a:cs typeface="Calibri"/>
              </a:rPr>
              <a:t>--one small scale topic</a:t>
            </a:r>
          </a:p>
          <a:p>
            <a:r>
              <a:rPr lang="en-US">
                <a:cs typeface="Calibri"/>
              </a:rPr>
              <a:t>Some topics were studied by multiple groups (</a:t>
            </a:r>
            <a:r>
              <a:rPr lang="en-US" err="1">
                <a:cs typeface="Calibri"/>
              </a:rPr>
              <a:t>eg</a:t>
            </a:r>
            <a:r>
              <a:rPr lang="en-US">
                <a:cs typeface="Calibri"/>
              </a:rPr>
              <a:t> windows, computers, smart power strips, </a:t>
            </a:r>
            <a:r>
              <a:rPr lang="en-US" err="1">
                <a:cs typeface="Calibri"/>
              </a:rPr>
              <a:t>etc</a:t>
            </a:r>
            <a:r>
              <a:rPr lang="en-US">
                <a:cs typeface="Calibri"/>
              </a:rPr>
              <a:t>)</a:t>
            </a:r>
          </a:p>
          <a:p>
            <a:endParaRPr lang="en-US"/>
          </a:p>
          <a:p>
            <a:r>
              <a:rPr lang="en-US"/>
              <a:t>End up with a total of 20 devices (next slide w/ transitions)</a:t>
            </a:r>
          </a:p>
        </p:txBody>
      </p:sp>
      <p:sp>
        <p:nvSpPr>
          <p:cNvPr id="4" name="Slide Number Placeholder 3"/>
          <p:cNvSpPr>
            <a:spLocks noGrp="1"/>
          </p:cNvSpPr>
          <p:nvPr>
            <p:ph type="sldNum" sz="quarter" idx="5"/>
          </p:nvPr>
        </p:nvSpPr>
        <p:spPr/>
        <p:txBody>
          <a:bodyPr/>
          <a:lstStyle/>
          <a:p>
            <a:fld id="{737E8E1B-4646-44A7-95F4-085FCF985159}" type="slidenum">
              <a:rPr lang="en-US" smtClean="0"/>
              <a:t>10</a:t>
            </a:fld>
            <a:endParaRPr lang="en-US"/>
          </a:p>
        </p:txBody>
      </p:sp>
    </p:spTree>
    <p:extLst>
      <p:ext uri="{BB962C8B-B14F-4D97-AF65-F5344CB8AC3E}">
        <p14:creationId xmlns:p14="http://schemas.microsoft.com/office/powerpoint/2010/main" val="3895912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as researchers put a number on our phenomena</a:t>
            </a:r>
          </a:p>
          <a:p>
            <a:r>
              <a:rPr lang="en-US"/>
              <a:t>If this happens, we can quantify it with this (the only) equation we have in the presentation</a:t>
            </a:r>
          </a:p>
          <a:p>
            <a:r>
              <a:rPr lang="en-US"/>
              <a:t>We can quantify how much energy we </a:t>
            </a:r>
            <a:r>
              <a:rPr lang="en-US" i="1"/>
              <a:t>don’t</a:t>
            </a:r>
            <a:r>
              <a:rPr lang="en-US" i="0"/>
              <a:t> save and call it REBOUND</a:t>
            </a:r>
          </a:p>
          <a:p>
            <a:r>
              <a:rPr lang="en-US" i="0"/>
              <a:t>Walk through the equation</a:t>
            </a:r>
          </a:p>
          <a:p>
            <a:endParaRPr lang="en-US" i="0"/>
          </a:p>
          <a:p>
            <a:r>
              <a:rPr lang="en-US" i="0"/>
              <a:t>And now we’re going to explain the three ways where you might </a:t>
            </a:r>
            <a:r>
              <a:rPr lang="en-US" i="1"/>
              <a:t>not </a:t>
            </a:r>
            <a:r>
              <a:rPr lang="en-US" i="0"/>
              <a:t>save energy</a:t>
            </a:r>
          </a:p>
          <a:p>
            <a:r>
              <a:rPr lang="en-US" i="0"/>
              <a:t>Explain in more detail </a:t>
            </a:r>
          </a:p>
          <a:p>
            <a:endParaRPr lang="en-US" i="0"/>
          </a:p>
          <a:p>
            <a:r>
              <a:rPr lang="en-US" i="0"/>
              <a:t>--add logos</a:t>
            </a:r>
          </a:p>
          <a:p>
            <a:r>
              <a:rPr lang="en-US" i="0"/>
              <a:t>-- add </a:t>
            </a:r>
            <a:r>
              <a:rPr lang="en-US" i="0" err="1"/>
              <a:t>eqns</a:t>
            </a:r>
            <a:endParaRPr lang="en-US"/>
          </a:p>
        </p:txBody>
      </p:sp>
      <p:sp>
        <p:nvSpPr>
          <p:cNvPr id="4" name="Slide Number Placeholder 3"/>
          <p:cNvSpPr>
            <a:spLocks noGrp="1"/>
          </p:cNvSpPr>
          <p:nvPr>
            <p:ph type="sldNum" sz="quarter" idx="5"/>
          </p:nvPr>
        </p:nvSpPr>
        <p:spPr/>
        <p:txBody>
          <a:bodyPr/>
          <a:lstStyle/>
          <a:p>
            <a:fld id="{737E8E1B-4646-44A7-95F4-085FCF985159}" type="slidenum">
              <a:rPr lang="en-US" smtClean="0"/>
              <a:t>11</a:t>
            </a:fld>
            <a:endParaRPr lang="en-US"/>
          </a:p>
        </p:txBody>
      </p:sp>
    </p:spTree>
    <p:extLst>
      <p:ext uri="{BB962C8B-B14F-4D97-AF65-F5344CB8AC3E}">
        <p14:creationId xmlns:p14="http://schemas.microsoft.com/office/powerpoint/2010/main" val="3913062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3200" b="0"/>
              <a:t>You can even explain the color</a:t>
            </a:r>
          </a:p>
          <a:p>
            <a:pPr marL="457200" indent="-457200">
              <a:buFont typeface="Arial" panose="020B0604020202020204" pitchFamily="34" charset="0"/>
              <a:buChar char="•"/>
            </a:pPr>
            <a:endParaRPr lang="en-US" sz="3200" b="1"/>
          </a:p>
          <a:p>
            <a:pPr marL="457200" indent="-457200">
              <a:buFont typeface="Arial" panose="020B0604020202020204" pitchFamily="34" charset="0"/>
              <a:buChar char="•"/>
            </a:pPr>
            <a:r>
              <a:rPr lang="en-US" sz="3200" b="1" err="1"/>
              <a:t>Hyperconservation</a:t>
            </a:r>
            <a:endParaRPr lang="en-US" sz="3200" b="1"/>
          </a:p>
          <a:p>
            <a:pPr marL="914400" lvl="1" indent="-457200">
              <a:buFont typeface="Arial" panose="020B0604020202020204" pitchFamily="34" charset="0"/>
              <a:buChar char="•"/>
            </a:pPr>
            <a:r>
              <a:rPr lang="en-US" sz="3200" i="1"/>
              <a:t>You save more energy than you expected to</a:t>
            </a:r>
          </a:p>
          <a:p>
            <a:pPr marL="457200" indent="-457200">
              <a:buFont typeface="Arial" panose="020B0604020202020204" pitchFamily="34" charset="0"/>
              <a:buChar char="•"/>
            </a:pPr>
            <a:r>
              <a:rPr lang="en-US" sz="3200" b="1"/>
              <a:t>Rebound</a:t>
            </a:r>
          </a:p>
          <a:p>
            <a:pPr marL="914400" lvl="1" indent="-457200">
              <a:buFont typeface="Arial" panose="020B0604020202020204" pitchFamily="34" charset="0"/>
              <a:buChar char="•"/>
            </a:pPr>
            <a:r>
              <a:rPr lang="en-US" sz="3200" i="1"/>
              <a:t>You used more energy than you expected to</a:t>
            </a:r>
          </a:p>
          <a:p>
            <a:pPr marL="457200" indent="-457200">
              <a:buFont typeface="Arial" panose="020B0604020202020204" pitchFamily="34" charset="0"/>
              <a:buChar char="•"/>
            </a:pPr>
            <a:r>
              <a:rPr lang="en-US" sz="3200" b="1"/>
              <a:t>Backfire</a:t>
            </a:r>
          </a:p>
          <a:p>
            <a:pPr marL="914400" lvl="1" indent="-457200">
              <a:buFont typeface="Arial" panose="020B0604020202020204" pitchFamily="34" charset="0"/>
              <a:buChar char="•"/>
            </a:pPr>
            <a:r>
              <a:rPr lang="en-US" sz="3200" i="1"/>
              <a:t>You used more energy than you did before</a:t>
            </a:r>
          </a:p>
          <a:p>
            <a:pPr marL="0" lvl="0" indent="0">
              <a:buFont typeface="Arial" panose="020B0604020202020204" pitchFamily="34" charset="0"/>
              <a:buNone/>
            </a:pPr>
            <a:endParaRPr lang="en-US" b="0" i="0"/>
          </a:p>
          <a:p>
            <a:pPr marL="0" lvl="0" indent="0">
              <a:buFont typeface="Arial" panose="020B0604020202020204" pitchFamily="34" charset="0"/>
              <a:buNone/>
            </a:pPr>
            <a:r>
              <a:rPr lang="en-US" b="0" i="0"/>
              <a:t>We’re talking about a transition from an older, energy hogging device to a newer EE case (see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7E8E1B-4646-44A7-95F4-085FCF985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850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had a total of ten teams</a:t>
            </a:r>
          </a:p>
          <a:p>
            <a:r>
              <a:rPr lang="en-US">
                <a:cs typeface="Calibri"/>
              </a:rPr>
              <a:t>Two interventions per team</a:t>
            </a:r>
          </a:p>
          <a:p>
            <a:r>
              <a:rPr lang="en-US">
                <a:cs typeface="Calibri"/>
              </a:rPr>
              <a:t>One large, one small</a:t>
            </a:r>
          </a:p>
          <a:p>
            <a:r>
              <a:rPr lang="en-US">
                <a:cs typeface="Calibri"/>
              </a:rPr>
              <a:t>One on campus, one off campus</a:t>
            </a:r>
          </a:p>
          <a:p>
            <a:endParaRPr lang="en-US">
              <a:cs typeface="Calibri"/>
            </a:endParaRPr>
          </a:p>
          <a:p>
            <a:r>
              <a:rPr lang="en-US">
                <a:cs typeface="Calibri"/>
              </a:rPr>
              <a:t>For every intervention, there is a BASE case and an EE case (SEPARATE SLIDE)</a:t>
            </a:r>
          </a:p>
          <a:p>
            <a:endParaRPr lang="en-US">
              <a:cs typeface="Calibri"/>
            </a:endParaRPr>
          </a:p>
          <a:p>
            <a:r>
              <a:rPr lang="en-US">
                <a:cs typeface="Calibri"/>
              </a:rPr>
              <a:t>Each team of 3-4 students studied two topics</a:t>
            </a:r>
          </a:p>
          <a:p>
            <a:r>
              <a:rPr lang="en-US" b="1">
                <a:cs typeface="Calibri"/>
              </a:rPr>
              <a:t>--one large scale topic </a:t>
            </a:r>
          </a:p>
          <a:p>
            <a:r>
              <a:rPr lang="en-US" b="1">
                <a:cs typeface="Calibri"/>
              </a:rPr>
              <a:t>--one small scale topic</a:t>
            </a:r>
          </a:p>
          <a:p>
            <a:r>
              <a:rPr lang="en-US">
                <a:cs typeface="Calibri"/>
              </a:rPr>
              <a:t>Some topics were studied by multiple groups (</a:t>
            </a:r>
            <a:r>
              <a:rPr lang="en-US" err="1">
                <a:cs typeface="Calibri"/>
              </a:rPr>
              <a:t>eg</a:t>
            </a:r>
            <a:r>
              <a:rPr lang="en-US">
                <a:cs typeface="Calibri"/>
              </a:rPr>
              <a:t> windows, computers, smart power strips, </a:t>
            </a:r>
            <a:r>
              <a:rPr lang="en-US" err="1">
                <a:cs typeface="Calibri"/>
              </a:rPr>
              <a:t>etc</a:t>
            </a:r>
            <a:r>
              <a:rPr lang="en-US">
                <a:cs typeface="Calibri"/>
              </a:rPr>
              <a:t>)</a:t>
            </a:r>
          </a:p>
          <a:p>
            <a:endParaRPr lang="en-US">
              <a:cs typeface="Calibri"/>
            </a:endParaRPr>
          </a:p>
          <a:p>
            <a:r>
              <a:rPr lang="en-US">
                <a:cs typeface="Calibri"/>
              </a:rPr>
              <a:t>Transition: Adam is going to explain one project in great detail so you understand the detail that went into the calculations for every team</a:t>
            </a:r>
          </a:p>
          <a:p>
            <a:endParaRPr lang="en-US">
              <a:cs typeface="Calibri"/>
            </a:endParaRPr>
          </a:p>
          <a:p>
            <a:r>
              <a:rPr lang="en-US" b="1" err="1">
                <a:cs typeface="Calibri"/>
              </a:rPr>
              <a:t>Heun’s</a:t>
            </a:r>
            <a:r>
              <a:rPr lang="en-US" b="1">
                <a:cs typeface="Calibri"/>
              </a:rPr>
              <a:t> Notes: </a:t>
            </a:r>
            <a:r>
              <a:rPr lang="en-US" b="0">
                <a:cs typeface="Calibri"/>
              </a:rPr>
              <a:t>All pictures, no words. Pictures that pop up slowly and fade in. Just talk generally “we studied a lot of energy interventions”</a:t>
            </a:r>
            <a:endParaRPr lang="en-US">
              <a:cs typeface="Calibri"/>
            </a:endParaRPr>
          </a:p>
        </p:txBody>
      </p:sp>
      <p:sp>
        <p:nvSpPr>
          <p:cNvPr id="4" name="Slide Number Placeholder 3"/>
          <p:cNvSpPr>
            <a:spLocks noGrp="1"/>
          </p:cNvSpPr>
          <p:nvPr>
            <p:ph type="sldNum" sz="quarter" idx="5"/>
          </p:nvPr>
        </p:nvSpPr>
        <p:spPr/>
        <p:txBody>
          <a:bodyPr/>
          <a:lstStyle/>
          <a:p>
            <a:fld id="{737E8E1B-4646-44A7-95F4-085FCF985159}" type="slidenum">
              <a:rPr lang="en-US" smtClean="0"/>
              <a:t>13</a:t>
            </a:fld>
            <a:endParaRPr lang="en-US"/>
          </a:p>
        </p:txBody>
      </p:sp>
    </p:spTree>
    <p:extLst>
      <p:ext uri="{BB962C8B-B14F-4D97-AF65-F5344CB8AC3E}">
        <p14:creationId xmlns:p14="http://schemas.microsoft.com/office/powerpoint/2010/main" val="2232633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had a total of ten teams</a:t>
            </a:r>
          </a:p>
          <a:p>
            <a:r>
              <a:rPr lang="en-US">
                <a:cs typeface="Calibri"/>
              </a:rPr>
              <a:t>Two interventions per team</a:t>
            </a:r>
          </a:p>
          <a:p>
            <a:r>
              <a:rPr lang="en-US">
                <a:cs typeface="Calibri"/>
              </a:rPr>
              <a:t>One large, one small</a:t>
            </a:r>
          </a:p>
          <a:p>
            <a:r>
              <a:rPr lang="en-US">
                <a:cs typeface="Calibri"/>
              </a:rPr>
              <a:t>One on campus, one off campus</a:t>
            </a:r>
          </a:p>
          <a:p>
            <a:endParaRPr lang="en-US">
              <a:cs typeface="Calibri"/>
            </a:endParaRPr>
          </a:p>
          <a:p>
            <a:r>
              <a:rPr lang="en-US">
                <a:cs typeface="Calibri"/>
              </a:rPr>
              <a:t>For every intervention, there is a BASE case and an EE case (SEPARATE SLIDE)</a:t>
            </a:r>
          </a:p>
          <a:p>
            <a:endParaRPr lang="en-US">
              <a:cs typeface="Calibri"/>
            </a:endParaRPr>
          </a:p>
          <a:p>
            <a:r>
              <a:rPr lang="en-US">
                <a:cs typeface="Calibri"/>
              </a:rPr>
              <a:t>Each team of 3-4 students studied two topics</a:t>
            </a:r>
          </a:p>
          <a:p>
            <a:r>
              <a:rPr lang="en-US" b="1">
                <a:cs typeface="Calibri"/>
              </a:rPr>
              <a:t>--one large scale topic </a:t>
            </a:r>
          </a:p>
          <a:p>
            <a:r>
              <a:rPr lang="en-US" b="1">
                <a:cs typeface="Calibri"/>
              </a:rPr>
              <a:t>--one small scale topic</a:t>
            </a:r>
          </a:p>
          <a:p>
            <a:r>
              <a:rPr lang="en-US">
                <a:cs typeface="Calibri"/>
              </a:rPr>
              <a:t>Some topics were studied by multiple groups (</a:t>
            </a:r>
            <a:r>
              <a:rPr lang="en-US" err="1">
                <a:cs typeface="Calibri"/>
              </a:rPr>
              <a:t>eg</a:t>
            </a:r>
            <a:r>
              <a:rPr lang="en-US">
                <a:cs typeface="Calibri"/>
              </a:rPr>
              <a:t> windows, computers, smart power strips, </a:t>
            </a:r>
            <a:r>
              <a:rPr lang="en-US" err="1">
                <a:cs typeface="Calibri"/>
              </a:rPr>
              <a:t>etc</a:t>
            </a:r>
            <a:r>
              <a:rPr lang="en-US">
                <a:cs typeface="Calibri"/>
              </a:rPr>
              <a:t>)</a:t>
            </a:r>
          </a:p>
          <a:p>
            <a:r>
              <a:rPr lang="en-US">
                <a:cs typeface="Calibri"/>
              </a:rPr>
              <a:t>Monthly teleconferences with Professor Brockway</a:t>
            </a:r>
          </a:p>
          <a:p>
            <a:endParaRPr lang="en-US">
              <a:cs typeface="Calibri"/>
            </a:endParaRPr>
          </a:p>
          <a:p>
            <a:r>
              <a:rPr lang="en-US">
                <a:cs typeface="Calibri"/>
              </a:rPr>
              <a:t>Transition: Adam is going to explain one project in great detail so you understand the detail that went into the calculations for every team</a:t>
            </a:r>
          </a:p>
          <a:p>
            <a:endParaRPr lang="en-US">
              <a:cs typeface="Calibri"/>
            </a:endParaRPr>
          </a:p>
          <a:p>
            <a:r>
              <a:rPr lang="en-US" b="1" err="1">
                <a:cs typeface="Calibri"/>
              </a:rPr>
              <a:t>Heun’s</a:t>
            </a:r>
            <a:r>
              <a:rPr lang="en-US" b="1">
                <a:cs typeface="Calibri"/>
              </a:rPr>
              <a:t> Notes: </a:t>
            </a:r>
            <a:r>
              <a:rPr lang="en-US" b="0">
                <a:cs typeface="Calibri"/>
              </a:rPr>
              <a:t>All pictures, no words. Pictures that pop up slowly and fade in. Just talk generally “we studied a lot of energy interventions”</a:t>
            </a:r>
            <a:endParaRPr lang="en-US">
              <a:cs typeface="Calibri"/>
            </a:endParaRPr>
          </a:p>
        </p:txBody>
      </p:sp>
      <p:sp>
        <p:nvSpPr>
          <p:cNvPr id="4" name="Slide Number Placeholder 3"/>
          <p:cNvSpPr>
            <a:spLocks noGrp="1"/>
          </p:cNvSpPr>
          <p:nvPr>
            <p:ph type="sldNum" sz="quarter" idx="5"/>
          </p:nvPr>
        </p:nvSpPr>
        <p:spPr/>
        <p:txBody>
          <a:bodyPr/>
          <a:lstStyle/>
          <a:p>
            <a:fld id="{737E8E1B-4646-44A7-95F4-085FCF985159}" type="slidenum">
              <a:rPr lang="en-US" smtClean="0"/>
              <a:t>14</a:t>
            </a:fld>
            <a:endParaRPr lang="en-US"/>
          </a:p>
        </p:txBody>
      </p:sp>
    </p:spTree>
    <p:extLst>
      <p:ext uri="{BB962C8B-B14F-4D97-AF65-F5344CB8AC3E}">
        <p14:creationId xmlns:p14="http://schemas.microsoft.com/office/powerpoint/2010/main" val="1588937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cs typeface="Calibri"/>
              </a:rPr>
              <a:t>From Andrew: yep, he’s right. I’m going to explain a situation that we all are familiar with, something you may have never even noticed before. But it was done with intention. </a:t>
            </a:r>
          </a:p>
          <a:p>
            <a:endParaRPr lang="en-US" b="1">
              <a:cs typeface="Calibri"/>
            </a:endParaRPr>
          </a:p>
          <a:p>
            <a:r>
              <a:rPr lang="en-US" b="1" err="1">
                <a:cs typeface="Calibri"/>
              </a:rPr>
              <a:t>Heun’s</a:t>
            </a:r>
            <a:r>
              <a:rPr lang="en-US" b="1">
                <a:cs typeface="Calibri"/>
              </a:rPr>
              <a:t> Notes: </a:t>
            </a:r>
            <a:r>
              <a:rPr lang="en-US" b="0">
                <a:cs typeface="Calibri"/>
              </a:rPr>
              <a:t>Get rid of words, use graphics, put in section of the device level rebound.</a:t>
            </a:r>
          </a:p>
          <a:p>
            <a:endParaRPr lang="en-US" b="0">
              <a:cs typeface="Calibri"/>
            </a:endParaRPr>
          </a:p>
          <a:p>
            <a:r>
              <a:rPr lang="en-US" b="1" err="1"/>
              <a:t>Heun’s</a:t>
            </a:r>
            <a:r>
              <a:rPr lang="en-US" b="1"/>
              <a:t> Notes 12/2: </a:t>
            </a:r>
            <a:r>
              <a:rPr lang="en-US" b="0"/>
              <a:t>Compare hours of usage to each other. This is the source of the rebound. Remind the audience that this is actual data, not hypothetical. Bring back in the “Behavior change ahead” sign for continuity.</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7E8E1B-4646-44A7-95F4-085FCF985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015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Brighten up the second picture</a:t>
            </a:r>
          </a:p>
          <a:p>
            <a:r>
              <a:rPr lang="en-US"/>
              <a:t>Don’t auto-animate. Take time to walk through the details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7E8E1B-4646-44A7-95F4-085FCF985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100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a:t>Ivy showed you this graph before, I’m going to explain the details of how these three parameters worked together in our own specific project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a:t>As I go through, you notice the colored iconography in the lower left so you know exactly where I’m at in the explanation</a:t>
            </a:r>
            <a:endParaRPr lang="en-US" b="0" u="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7E8E1B-4646-44A7-95F4-085FCF985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178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cs typeface="Calibri"/>
              </a:rPr>
              <a:t>We’re probably using these lights more because they’re actually </a:t>
            </a:r>
            <a:r>
              <a:rPr lang="en-US" b="0" i="1">
                <a:cs typeface="Calibri"/>
              </a:rPr>
              <a:t>better</a:t>
            </a:r>
          </a:p>
          <a:p>
            <a:r>
              <a:rPr lang="en-US" b="0" i="0">
                <a:cs typeface="Calibri"/>
              </a:rPr>
              <a:t>But that has energy implications</a:t>
            </a:r>
          </a:p>
          <a:p>
            <a:r>
              <a:rPr lang="en-US" b="0" i="0">
                <a:cs typeface="Calibri"/>
              </a:rPr>
              <a:t>Remember our dev rebound behavior changes which has energy implications, we’re not saving as much energy as we expected to because we’re using the devices more often. That’s the definition of rebound. </a:t>
            </a:r>
          </a:p>
          <a:p>
            <a:endParaRPr lang="en-US" b="0" i="0">
              <a:cs typeface="Calibri"/>
            </a:endParaRPr>
          </a:p>
          <a:p>
            <a:r>
              <a:rPr lang="en-US" b="0" i="0">
                <a:cs typeface="Calibri"/>
              </a:rPr>
              <a:t>Is this usage of the facility or usage of the lighting? Make sure to clarify that it’s usage of the lights specifically. </a:t>
            </a:r>
            <a:endParaRPr lang="en-US" b="0" i="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7E8E1B-4646-44A7-95F4-085FCF985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115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r>
                  <a:rPr lang="en-US" b="0">
                    <a:cs typeface="Calibri"/>
                  </a:rPr>
                  <a:t>Do the math to explain why embodied energy is larger for our EE case (distributed as MJ/yr)</a:t>
                </a:r>
              </a:p>
              <a:p>
                <a:endParaRPr lang="en-US" b="1">
                  <a:cs typeface="Calibri"/>
                </a:endParaRPr>
              </a:p>
              <a:p>
                <a:endParaRPr lang="en-US" b="1">
                  <a:cs typeface="Calibri"/>
                </a:endParaRPr>
              </a:p>
              <a:p>
                <a:r>
                  <a:rPr lang="en-US" b="1" err="1">
                    <a:cs typeface="Calibri"/>
                  </a:rPr>
                  <a:t>Heun’s</a:t>
                </a:r>
                <a:r>
                  <a:rPr lang="en-US" b="1">
                    <a:cs typeface="Calibri"/>
                  </a:rPr>
                  <a:t> Notes: </a:t>
                </a:r>
                <a:r>
                  <a:rPr lang="en-US" b="0">
                    <a:cs typeface="Calibri"/>
                  </a:rPr>
                  <a:t>Pictures need to be more distinct. Adam to change this. If you are going to have the words on the slide you need to actually talk about it.</a:t>
                </a:r>
              </a:p>
              <a:p>
                <a:endParaRPr lang="en-US" b="0">
                  <a:cs typeface="Calibri"/>
                </a:endParaRPr>
              </a:p>
              <a:p>
                <a:r>
                  <a:rPr lang="en-US" b="1" err="1"/>
                  <a:t>Heun’s</a:t>
                </a:r>
                <a:r>
                  <a:rPr lang="en-US" b="1"/>
                  <a:t> Notes 12/2: </a:t>
                </a:r>
                <a:r>
                  <a:rPr lang="en-US" b="0"/>
                  <a:t>Get rid of the variable names. Explain how you got this number. Why EE is bigger (more energy intensive materials)</a:t>
                </a:r>
              </a:p>
              <a:p>
                <a:r>
                  <a:rPr lang="en-US" b="1"/>
                  <a:t>Response: </a:t>
                </a:r>
                <a14:m>
                  <m:oMath xmlns:m="http://schemas.openxmlformats.org/officeDocument/2006/math">
                    <m:sSub>
                      <m:sSubPr>
                        <m:ctrlPr>
                          <a:rPr kumimoji="0" lang="en-US"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200" b="0" i="1" u="none" strike="noStrike" kern="1200" cap="none" spc="0" normalizeH="0" baseline="0" noProof="0" smtClean="0">
                                <a:ln>
                                  <a:noFill/>
                                </a:ln>
                                <a:solidFill>
                                  <a:prstClr val="black"/>
                                </a:solidFill>
                                <a:effectLst/>
                                <a:uLnTx/>
                                <a:uFillTx/>
                                <a:latin typeface="Cambria Math" charset="0"/>
                                <a:ea typeface="+mn-ea"/>
                                <a:cs typeface="+mn-cs"/>
                              </a:rPr>
                              <m:t>𝐸</m:t>
                            </m:r>
                          </m:e>
                        </m:acc>
                      </m:e>
                      <m:sub>
                        <m:r>
                          <a:rPr kumimoji="0" lang="en-US" sz="1200" b="0" i="1" u="none" strike="noStrike" kern="1200" cap="none" spc="0" normalizeH="0" baseline="0" noProof="0" smtClean="0">
                            <a:ln>
                              <a:noFill/>
                            </a:ln>
                            <a:solidFill>
                              <a:prstClr val="black"/>
                            </a:solidFill>
                            <a:effectLst/>
                            <a:uLnTx/>
                            <a:uFillTx/>
                            <a:latin typeface="Cambria Math" charset="0"/>
                            <a:ea typeface="+mn-ea"/>
                            <a:cs typeface="+mn-cs"/>
                          </a:rPr>
                          <m:t>𝑒𝑚𝑏𝑜𝑑𝑖𝑒𝑑</m:t>
                        </m:r>
                        <m:r>
                          <a:rPr kumimoji="0" lang="en-US" sz="1200" b="0" i="1" u="none" strike="noStrike" kern="1200" cap="none" spc="0" normalizeH="0" baseline="0" noProof="0" smtClean="0">
                            <a:ln>
                              <a:noFill/>
                            </a:ln>
                            <a:solidFill>
                              <a:prstClr val="black"/>
                            </a:solidFill>
                            <a:effectLst/>
                            <a:uLnTx/>
                            <a:uFillTx/>
                            <a:latin typeface="Cambria Math" charset="0"/>
                            <a:ea typeface="+mn-ea"/>
                            <a:cs typeface="+mn-cs"/>
                          </a:rPr>
                          <m:t>,</m:t>
                        </m:r>
                        <m:r>
                          <a:rPr kumimoji="0" lang="en-US" sz="1200" b="0" i="1" u="none" strike="noStrike" kern="1200" cap="none" spc="0" normalizeH="0" baseline="0" noProof="0" smtClean="0">
                            <a:ln>
                              <a:noFill/>
                            </a:ln>
                            <a:solidFill>
                              <a:prstClr val="black"/>
                            </a:solidFill>
                            <a:effectLst/>
                            <a:uLnTx/>
                            <a:uFillTx/>
                            <a:latin typeface="Cambria Math" charset="0"/>
                            <a:ea typeface="+mn-ea"/>
                            <a:cs typeface="+mn-cs"/>
                          </a:rPr>
                          <m:t>𝑙𝑖𝑔h𝑡𝑠</m:t>
                        </m:r>
                        <m:r>
                          <a:rPr kumimoji="0" lang="en-US" sz="1200" b="0" i="1" u="none" strike="noStrike" kern="1200" cap="none" spc="0" normalizeH="0" baseline="0" noProof="0" smtClean="0">
                            <a:ln>
                              <a:noFill/>
                            </a:ln>
                            <a:solidFill>
                              <a:prstClr val="black"/>
                            </a:solidFill>
                            <a:effectLst/>
                            <a:uLnTx/>
                            <a:uFillTx/>
                            <a:latin typeface="Cambria Math" charset="0"/>
                            <a:ea typeface="+mn-ea"/>
                            <a:cs typeface="+mn-cs"/>
                          </a:rPr>
                          <m:t>,</m:t>
                        </m:r>
                        <m:r>
                          <a:rPr kumimoji="0" lang="en-US" sz="1200" b="0" i="1" u="none" strike="noStrike" kern="1200" cap="none" spc="0" normalizeH="0" baseline="0" noProof="0" smtClean="0">
                            <a:ln>
                              <a:noFill/>
                            </a:ln>
                            <a:solidFill>
                              <a:prstClr val="black"/>
                            </a:solidFill>
                            <a:effectLst/>
                            <a:uLnTx/>
                            <a:uFillTx/>
                            <a:latin typeface="Cambria Math" charset="0"/>
                            <a:ea typeface="+mn-ea"/>
                            <a:cs typeface="+mn-cs"/>
                          </a:rPr>
                          <m:t>𝑏𝑎𝑠𝑒</m:t>
                        </m:r>
                      </m:sub>
                    </m:sSub>
                    <m:r>
                      <a:rPr kumimoji="0" lang="en-US" sz="1200" b="0" i="1" u="none" strike="noStrike" kern="1200" cap="none" spc="0" normalizeH="0" baseline="0" noProof="0" smtClean="0">
                        <a:ln>
                          <a:noFill/>
                        </a:ln>
                        <a:solidFill>
                          <a:prstClr val="black"/>
                        </a:solidFill>
                        <a:effectLst/>
                        <a:uLnTx/>
                        <a:uFillTx/>
                        <a:latin typeface="Cambria Math" charset="0"/>
                        <a:ea typeface="+mn-ea"/>
                        <a:cs typeface="+mn-cs"/>
                      </a:rPr>
                      <m:t>=6,691 </m:t>
                    </m:r>
                  </m:oMath>
                </a14:m>
                <a:r>
                  <a:rPr kumimoji="0" lang="en-US" sz="1200" b="0" i="0" u="none" strike="noStrike" kern="1200" cap="none" spc="0" normalizeH="0" baseline="0" noProof="0">
                    <a:ln>
                      <a:noFill/>
                    </a:ln>
                    <a:solidFill>
                      <a:prstClr val="black"/>
                    </a:solidFill>
                    <a:effectLst/>
                    <a:uLnTx/>
                    <a:uFillTx/>
                    <a:latin typeface="+mn-lt"/>
                    <a:ea typeface="+mn-ea"/>
                    <a:cs typeface="+mn-cs"/>
                  </a:rPr>
                  <a:t>[MJ/yr], </a:t>
                </a:r>
                <a14:m>
                  <m:oMath xmlns:m="http://schemas.openxmlformats.org/officeDocument/2006/math">
                    <m:sSub>
                      <m:sSubPr>
                        <m:ctrlPr>
                          <a:rPr kumimoji="0" lang="en-US"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200" b="0" i="1" u="none" strike="noStrike" kern="1200" cap="none" spc="0" normalizeH="0" baseline="0" noProof="0" smtClean="0">
                                <a:ln>
                                  <a:noFill/>
                                </a:ln>
                                <a:solidFill>
                                  <a:prstClr val="black"/>
                                </a:solidFill>
                                <a:effectLst/>
                                <a:uLnTx/>
                                <a:uFillTx/>
                                <a:latin typeface="Cambria Math" charset="0"/>
                                <a:ea typeface="+mn-ea"/>
                                <a:cs typeface="+mn-cs"/>
                              </a:rPr>
                              <m:t>𝐸</m:t>
                            </m:r>
                          </m:e>
                        </m:acc>
                      </m:e>
                      <m:sub>
                        <m:r>
                          <a:rPr kumimoji="0" lang="en-US" sz="1200" b="0" i="1" u="none" strike="noStrike" kern="1200" cap="none" spc="0" normalizeH="0" baseline="0" noProof="0" smtClean="0">
                            <a:ln>
                              <a:noFill/>
                            </a:ln>
                            <a:solidFill>
                              <a:prstClr val="black"/>
                            </a:solidFill>
                            <a:effectLst/>
                            <a:uLnTx/>
                            <a:uFillTx/>
                            <a:latin typeface="Cambria Math" charset="0"/>
                            <a:ea typeface="+mn-ea"/>
                            <a:cs typeface="+mn-cs"/>
                          </a:rPr>
                          <m:t>𝑒𝑚𝑏𝑜𝑑𝑖𝑒𝑑</m:t>
                        </m:r>
                        <m:r>
                          <a:rPr kumimoji="0" lang="en-US" sz="1200" b="0" i="1" u="none" strike="noStrike" kern="1200" cap="none" spc="0" normalizeH="0" baseline="0" noProof="0" smtClean="0">
                            <a:ln>
                              <a:noFill/>
                            </a:ln>
                            <a:solidFill>
                              <a:prstClr val="black"/>
                            </a:solidFill>
                            <a:effectLst/>
                            <a:uLnTx/>
                            <a:uFillTx/>
                            <a:latin typeface="Cambria Math" charset="0"/>
                            <a:ea typeface="+mn-ea"/>
                            <a:cs typeface="+mn-cs"/>
                          </a:rPr>
                          <m:t>,</m:t>
                        </m:r>
                        <m:r>
                          <a:rPr kumimoji="0" lang="en-US" sz="1200" b="0" i="1" u="none" strike="noStrike" kern="1200" cap="none" spc="0" normalizeH="0" baseline="0" noProof="0" smtClean="0">
                            <a:ln>
                              <a:noFill/>
                            </a:ln>
                            <a:solidFill>
                              <a:prstClr val="black"/>
                            </a:solidFill>
                            <a:effectLst/>
                            <a:uLnTx/>
                            <a:uFillTx/>
                            <a:latin typeface="Cambria Math" charset="0"/>
                            <a:ea typeface="+mn-ea"/>
                            <a:cs typeface="+mn-cs"/>
                          </a:rPr>
                          <m:t>𝑙𝑖𝑔h𝑡𝑠</m:t>
                        </m:r>
                        <m:r>
                          <a:rPr kumimoji="0" lang="en-US" sz="1200" b="0" i="1" u="none" strike="noStrike" kern="1200" cap="none" spc="0" normalizeH="0" baseline="0" noProof="0" smtClean="0">
                            <a:ln>
                              <a:noFill/>
                            </a:ln>
                            <a:solidFill>
                              <a:prstClr val="black"/>
                            </a:solidFill>
                            <a:effectLst/>
                            <a:uLnTx/>
                            <a:uFillTx/>
                            <a:latin typeface="Cambria Math" charset="0"/>
                            <a:ea typeface="+mn-ea"/>
                            <a:cs typeface="+mn-cs"/>
                          </a:rPr>
                          <m:t>,</m:t>
                        </m:r>
                        <m:r>
                          <a:rPr kumimoji="0" lang="en-US" sz="1200" b="0" i="1" u="none" strike="noStrike" kern="1200" cap="none" spc="0" normalizeH="0" baseline="0" noProof="0" smtClean="0">
                            <a:ln>
                              <a:noFill/>
                            </a:ln>
                            <a:solidFill>
                              <a:prstClr val="black"/>
                            </a:solidFill>
                            <a:effectLst/>
                            <a:uLnTx/>
                            <a:uFillTx/>
                            <a:latin typeface="Cambria Math" charset="0"/>
                            <a:ea typeface="+mn-ea"/>
                            <a:cs typeface="+mn-cs"/>
                          </a:rPr>
                          <m:t>𝐸𝐸</m:t>
                        </m:r>
                      </m:sub>
                    </m:sSub>
                    <m:r>
                      <a:rPr kumimoji="0" lang="en-US" sz="1200" b="0" i="1" u="none" strike="noStrike" kern="1200" cap="none" spc="0" normalizeH="0" baseline="0" noProof="0" smtClean="0">
                        <a:ln>
                          <a:noFill/>
                        </a:ln>
                        <a:solidFill>
                          <a:prstClr val="black"/>
                        </a:solidFill>
                        <a:effectLst/>
                        <a:uLnTx/>
                        <a:uFillTx/>
                        <a:latin typeface="Cambria Math" charset="0"/>
                        <a:ea typeface="+mn-ea"/>
                        <a:cs typeface="+mn-cs"/>
                      </a:rPr>
                      <m:t>=15,184</m:t>
                    </m:r>
                  </m:oMath>
                </a14:m>
                <a:r>
                  <a:rPr kumimoji="0" lang="en-US" sz="1200" b="0" i="0" u="none" strike="noStrike" kern="1200" cap="none" spc="0" normalizeH="0" baseline="0" noProof="0">
                    <a:ln>
                      <a:noFill/>
                    </a:ln>
                    <a:solidFill>
                      <a:prstClr val="black"/>
                    </a:solidFill>
                    <a:effectLst/>
                    <a:uLnTx/>
                    <a:uFillTx/>
                    <a:latin typeface="+mn-lt"/>
                    <a:ea typeface="+mn-ea"/>
                    <a:cs typeface="+mn-cs"/>
                  </a:rPr>
                  <a:t> [MJ/yr]</a:t>
                </a:r>
                <a:endParaRPr lang="en-US" b="1"/>
              </a:p>
            </p:txBody>
          </p:sp>
        </mc:Choice>
        <mc:Fallback>
          <p:sp>
            <p:nvSpPr>
              <p:cNvPr id="3" name="Notes Placeholder 2"/>
              <p:cNvSpPr>
                <a:spLocks noGrp="1"/>
              </p:cNvSpPr>
              <p:nvPr>
                <p:ph type="body" idx="1"/>
              </p:nvPr>
            </p:nvSpPr>
            <p:spPr/>
            <p:txBody>
              <a:bodyPr/>
              <a:lstStyle/>
              <a:p>
                <a:r>
                  <a:rPr lang="en-US" b="0">
                    <a:cs typeface="Calibri"/>
                  </a:rPr>
                  <a:t>Do the math to explain why embodied energy is larger for our EE case (distributed as MJ/yr)</a:t>
                </a:r>
              </a:p>
              <a:p>
                <a:endParaRPr lang="en-US" b="1">
                  <a:cs typeface="Calibri"/>
                </a:endParaRPr>
              </a:p>
              <a:p>
                <a:endParaRPr lang="en-US" b="1">
                  <a:cs typeface="Calibri"/>
                </a:endParaRPr>
              </a:p>
              <a:p>
                <a:r>
                  <a:rPr lang="en-US" b="1" err="1">
                    <a:cs typeface="Calibri"/>
                  </a:rPr>
                  <a:t>Heun’s</a:t>
                </a:r>
                <a:r>
                  <a:rPr lang="en-US" b="1">
                    <a:cs typeface="Calibri"/>
                  </a:rPr>
                  <a:t> Notes: </a:t>
                </a:r>
                <a:r>
                  <a:rPr lang="en-US" b="0">
                    <a:cs typeface="Calibri"/>
                  </a:rPr>
                  <a:t>Pictures need to be more distinct. Adam to change this. If you are going to have the words on the slide you need to actually talk about it.</a:t>
                </a:r>
              </a:p>
              <a:p>
                <a:endParaRPr lang="en-US" b="0">
                  <a:cs typeface="Calibri"/>
                </a:endParaRPr>
              </a:p>
              <a:p>
                <a:r>
                  <a:rPr lang="en-US" b="1" err="1"/>
                  <a:t>Heun’s</a:t>
                </a:r>
                <a:r>
                  <a:rPr lang="en-US" b="1"/>
                  <a:t> Notes 12/2: </a:t>
                </a:r>
                <a:r>
                  <a:rPr lang="en-US" b="0"/>
                  <a:t>Get rid of the variable names. Explain how you got this number. Why EE is bigger (more energy intensive materials)</a:t>
                </a:r>
              </a:p>
              <a:p>
                <a:r>
                  <a:rPr lang="en-US" b="1"/>
                  <a:t>Response: </a:t>
                </a:r>
                <a:r>
                  <a:rPr kumimoji="0" lang="en-US" sz="1200" b="0" i="0" u="none" strike="noStrike" kern="1200" cap="none" spc="0" normalizeH="0" baseline="0" noProof="0">
                    <a:ln>
                      <a:noFill/>
                    </a:ln>
                    <a:solidFill>
                      <a:prstClr val="black"/>
                    </a:solidFill>
                    <a:effectLst/>
                    <a:uLnTx/>
                    <a:uFillTx/>
                    <a:latin typeface="Cambria Math" charset="0"/>
                    <a:ea typeface="+mn-ea"/>
                    <a:cs typeface="+mn-cs"/>
                  </a:rPr>
                  <a:t>𝐸</a:t>
                </a:r>
                <a:r>
                  <a:rPr kumimoji="0" lang="en-US"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a:t> ̇_(</a:t>
                </a:r>
                <a:r>
                  <a:rPr kumimoji="0" lang="en-US" sz="1200" b="0" i="0" u="none" strike="noStrike" kern="1200" cap="none" spc="0" normalizeH="0" baseline="0" noProof="0">
                    <a:ln>
                      <a:noFill/>
                    </a:ln>
                    <a:solidFill>
                      <a:prstClr val="black"/>
                    </a:solidFill>
                    <a:effectLst/>
                    <a:uLnTx/>
                    <a:uFillTx/>
                    <a:latin typeface="Cambria Math" charset="0"/>
                    <a:ea typeface="+mn-ea"/>
                    <a:cs typeface="+mn-cs"/>
                  </a:rPr>
                  <a:t>𝑒𝑚𝑏𝑜𝑑𝑖𝑒𝑑,𝑙𝑖𝑔ℎ𝑡𝑠,𝑏𝑎𝑠𝑒</a:t>
                </a:r>
                <a:r>
                  <a:rPr kumimoji="0" lang="en-US"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a:t>)</a:t>
                </a:r>
                <a:r>
                  <a:rPr kumimoji="0" lang="en-US" sz="1200" b="0" i="0" u="none" strike="noStrike" kern="1200" cap="none" spc="0" normalizeH="0" baseline="0" noProof="0">
                    <a:ln>
                      <a:noFill/>
                    </a:ln>
                    <a:solidFill>
                      <a:prstClr val="black"/>
                    </a:solidFill>
                    <a:effectLst/>
                    <a:uLnTx/>
                    <a:uFillTx/>
                    <a:latin typeface="Cambria Math" charset="0"/>
                    <a:ea typeface="+mn-ea"/>
                    <a:cs typeface="+mn-cs"/>
                  </a:rPr>
                  <a:t>=6,691 </a:t>
                </a:r>
                <a:r>
                  <a:rPr kumimoji="0" lang="en-US" sz="1200" b="0" i="0" u="none" strike="noStrike" kern="1200" cap="none" spc="0" normalizeH="0" baseline="0" noProof="0">
                    <a:ln>
                      <a:noFill/>
                    </a:ln>
                    <a:solidFill>
                      <a:prstClr val="black"/>
                    </a:solidFill>
                    <a:effectLst/>
                    <a:uLnTx/>
                    <a:uFillTx/>
                    <a:latin typeface="+mn-lt"/>
                    <a:ea typeface="+mn-ea"/>
                    <a:cs typeface="+mn-cs"/>
                  </a:rPr>
                  <a:t>[MJ/yr], </a:t>
                </a:r>
                <a:r>
                  <a:rPr kumimoji="0" lang="en-US" sz="1200" b="0" i="0" u="none" strike="noStrike" kern="1200" cap="none" spc="0" normalizeH="0" baseline="0" noProof="0">
                    <a:ln>
                      <a:noFill/>
                    </a:ln>
                    <a:solidFill>
                      <a:prstClr val="black"/>
                    </a:solidFill>
                    <a:effectLst/>
                    <a:uLnTx/>
                    <a:uFillTx/>
                    <a:latin typeface="Cambria Math" charset="0"/>
                    <a:ea typeface="+mn-ea"/>
                    <a:cs typeface="+mn-cs"/>
                  </a:rPr>
                  <a:t>𝐸</a:t>
                </a:r>
                <a:r>
                  <a:rPr kumimoji="0" lang="en-US"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a:t> ̇_(</a:t>
                </a:r>
                <a:r>
                  <a:rPr kumimoji="0" lang="en-US" sz="1200" b="0" i="0" u="none" strike="noStrike" kern="1200" cap="none" spc="0" normalizeH="0" baseline="0" noProof="0">
                    <a:ln>
                      <a:noFill/>
                    </a:ln>
                    <a:solidFill>
                      <a:prstClr val="black"/>
                    </a:solidFill>
                    <a:effectLst/>
                    <a:uLnTx/>
                    <a:uFillTx/>
                    <a:latin typeface="Cambria Math" charset="0"/>
                    <a:ea typeface="+mn-ea"/>
                    <a:cs typeface="+mn-cs"/>
                  </a:rPr>
                  <a:t>𝑒𝑚𝑏𝑜𝑑𝑖𝑒𝑑,𝑙𝑖𝑔ℎ𝑡𝑠,𝐸𝐸</a:t>
                </a:r>
                <a:r>
                  <a:rPr kumimoji="0" lang="en-US"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a:t>)</a:t>
                </a:r>
                <a:r>
                  <a:rPr kumimoji="0" lang="en-US" sz="1200" b="0" i="0" u="none" strike="noStrike" kern="1200" cap="none" spc="0" normalizeH="0" baseline="0" noProof="0">
                    <a:ln>
                      <a:noFill/>
                    </a:ln>
                    <a:solidFill>
                      <a:prstClr val="black"/>
                    </a:solidFill>
                    <a:effectLst/>
                    <a:uLnTx/>
                    <a:uFillTx/>
                    <a:latin typeface="Cambria Math" charset="0"/>
                    <a:ea typeface="+mn-ea"/>
                    <a:cs typeface="+mn-cs"/>
                  </a:rPr>
                  <a:t>=15,184</a:t>
                </a:r>
                <a:r>
                  <a:rPr kumimoji="0" lang="en-US" sz="1200" b="0" i="0" u="none" strike="noStrike" kern="1200" cap="none" spc="0" normalizeH="0" baseline="0" noProof="0">
                    <a:ln>
                      <a:noFill/>
                    </a:ln>
                    <a:solidFill>
                      <a:prstClr val="black"/>
                    </a:solidFill>
                    <a:effectLst/>
                    <a:uLnTx/>
                    <a:uFillTx/>
                    <a:latin typeface="+mn-lt"/>
                    <a:ea typeface="+mn-ea"/>
                    <a:cs typeface="+mn-cs"/>
                  </a:rPr>
                  <a:t> [MJ/yr]</a:t>
                </a:r>
                <a:endParaRPr lang="en-US" b="1"/>
              </a:p>
            </p:txBody>
          </p:sp>
        </mc:Fallback>
      </mc:AlternateContent>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7E8E1B-4646-44A7-95F4-085FCF985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265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in view of our common Christian commitment we’re interested in making wise use of our finite energy resources</a:t>
            </a:r>
          </a:p>
        </p:txBody>
      </p:sp>
      <p:sp>
        <p:nvSpPr>
          <p:cNvPr id="4" name="Slide Number Placeholder 3"/>
          <p:cNvSpPr>
            <a:spLocks noGrp="1"/>
          </p:cNvSpPr>
          <p:nvPr>
            <p:ph type="sldNum" sz="quarter" idx="5"/>
          </p:nvPr>
        </p:nvSpPr>
        <p:spPr/>
        <p:txBody>
          <a:bodyPr/>
          <a:lstStyle/>
          <a:p>
            <a:fld id="{737E8E1B-4646-44A7-95F4-085FCF985159}" type="slidenum">
              <a:rPr lang="en-US" smtClean="0"/>
              <a:t>2</a:t>
            </a:fld>
            <a:endParaRPr lang="en-US"/>
          </a:p>
        </p:txBody>
      </p:sp>
    </p:spTree>
    <p:extLst>
      <p:ext uri="{BB962C8B-B14F-4D97-AF65-F5344CB8AC3E}">
        <p14:creationId xmlns:p14="http://schemas.microsoft.com/office/powerpoint/2010/main" val="1338963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cs typeface="Calibri"/>
              </a:rPr>
              <a:t>Money went from one number to another number, which lead to this much savings. Which has energy implications when we spend money in the economy. That leads to the respending rebound</a:t>
            </a:r>
          </a:p>
          <a:p>
            <a:endParaRPr lang="en-US" b="0">
              <a:cs typeface="Calibri"/>
            </a:endParaRPr>
          </a:p>
          <a:p>
            <a:r>
              <a:rPr lang="en-US" b="1" i="1">
                <a:cs typeface="Calibri"/>
              </a:rPr>
              <a:t>Energy cost savings</a:t>
            </a:r>
          </a:p>
          <a:p>
            <a:endParaRPr lang="en-US" b="0">
              <a:cs typeface="Calibri"/>
            </a:endParaRPr>
          </a:p>
          <a:p>
            <a:r>
              <a:rPr lang="en-US" b="0">
                <a:cs typeface="Calibri"/>
              </a:rPr>
              <a:t>Energy savings and dollar savings are often analogous.</a:t>
            </a:r>
          </a:p>
          <a:p>
            <a:endParaRPr lang="en-US" b="1">
              <a:cs typeface="Calibri"/>
            </a:endParaRPr>
          </a:p>
          <a:p>
            <a:r>
              <a:rPr lang="en-US" b="1" err="1">
                <a:cs typeface="Calibri"/>
              </a:rPr>
              <a:t>Heun’s</a:t>
            </a:r>
            <a:r>
              <a:rPr lang="en-US" b="1">
                <a:cs typeface="Calibri"/>
              </a:rPr>
              <a:t> Notes: </a:t>
            </a:r>
            <a:r>
              <a:rPr lang="en-US" b="0">
                <a:cs typeface="Calibri"/>
              </a:rPr>
              <a:t>Pictures need to be more distinct. Adam to change this. If you are going to have the words on the slide you need to actually talk about it.</a:t>
            </a:r>
          </a:p>
          <a:p>
            <a:endParaRPr lang="en-US" b="0">
              <a:cs typeface="Calibri"/>
            </a:endParaRPr>
          </a:p>
          <a:p>
            <a:r>
              <a:rPr lang="en-US" b="1" err="1"/>
              <a:t>Heun’s</a:t>
            </a:r>
            <a:r>
              <a:rPr lang="en-US" b="1"/>
              <a:t> Notes 12/2: </a:t>
            </a:r>
            <a:r>
              <a:rPr lang="en-US" b="0"/>
              <a:t>Have a better intro. Explain that we were just talking about the theoretical ideas of rebound but now I am going to walk you through how we thought about a single project – lights. Get rid of all the bullet points and put them in the notes and just speak them.</a:t>
            </a:r>
          </a:p>
          <a:p>
            <a:endParaRPr lang="en-US" b="0"/>
          </a:p>
          <a:p>
            <a:r>
              <a:rPr lang="en-US" b="1"/>
              <a:t>Metal Halide Lights</a:t>
            </a:r>
          </a:p>
          <a:p>
            <a:pPr marL="285750" indent="-285750">
              <a:buFont typeface="Arial"/>
              <a:buChar char="•"/>
            </a:pPr>
            <a:r>
              <a:rPr lang="en-US">
                <a:cs typeface="Calibri" panose="020F0502020204030204"/>
              </a:rPr>
              <a:t>142 units</a:t>
            </a:r>
          </a:p>
          <a:p>
            <a:pPr marL="285750" indent="-285750">
              <a:buFont typeface="Arial"/>
              <a:buChar char="•"/>
            </a:pPr>
            <a:r>
              <a:rPr lang="en-US">
                <a:cs typeface="Calibri" panose="020F0502020204030204"/>
              </a:rPr>
              <a:t>1000 Watt per unit</a:t>
            </a:r>
          </a:p>
          <a:p>
            <a:pPr marL="285750" indent="-285750">
              <a:buFont typeface="Arial"/>
              <a:buChar char="•"/>
            </a:pPr>
            <a:r>
              <a:rPr lang="en-US">
                <a:cs typeface="Calibri" panose="020F0502020204030204"/>
              </a:rPr>
              <a:t>Long warm-up time</a:t>
            </a:r>
          </a:p>
          <a:p>
            <a:pPr marL="285750" indent="-285750">
              <a:buFont typeface="Arial"/>
              <a:buChar char="•"/>
            </a:pPr>
            <a:r>
              <a:rPr lang="en-US">
                <a:cs typeface="Calibri" panose="020F0502020204030204"/>
              </a:rPr>
              <a:t>Short life span – 4 years</a:t>
            </a:r>
          </a:p>
          <a:p>
            <a:endParaRPr lang="en-US" b="1"/>
          </a:p>
          <a:p>
            <a:r>
              <a:rPr lang="en-US" b="1">
                <a:solidFill>
                  <a:srgbClr val="000000"/>
                </a:solidFill>
                <a:cs typeface="Calibri"/>
              </a:rPr>
              <a:t>LED lights</a:t>
            </a:r>
            <a:endParaRPr lang="en-US" b="1">
              <a:solidFill>
                <a:srgbClr val="FD5B58"/>
              </a:solidFill>
              <a:cs typeface="Calibri"/>
            </a:endParaRPr>
          </a:p>
          <a:p>
            <a:pPr marL="285750" indent="-285750">
              <a:buFont typeface="Arial"/>
              <a:buChar char="•"/>
            </a:pPr>
            <a:r>
              <a:rPr lang="en-US"/>
              <a:t>206 units</a:t>
            </a:r>
          </a:p>
          <a:p>
            <a:pPr marL="285750" indent="-285750">
              <a:buFont typeface="Arial"/>
              <a:buChar char="•"/>
            </a:pPr>
            <a:r>
              <a:rPr lang="en-US">
                <a:cs typeface="Calibri"/>
              </a:rPr>
              <a:t>Average of 184 Watts per unit</a:t>
            </a:r>
          </a:p>
          <a:p>
            <a:pPr marL="285750" indent="-285750">
              <a:buFont typeface="Arial"/>
              <a:buChar char="•"/>
            </a:pPr>
            <a:r>
              <a:rPr lang="en-US">
                <a:cs typeface="Calibri"/>
              </a:rPr>
              <a:t>No warm-up time</a:t>
            </a:r>
          </a:p>
          <a:p>
            <a:pPr marL="285750" indent="-285750">
              <a:buFont typeface="Arial"/>
              <a:buChar char="•"/>
            </a:pPr>
            <a:r>
              <a:rPr lang="en-US">
                <a:cs typeface="Calibri"/>
              </a:rPr>
              <a:t>Extremely long lifespan – 20 years</a:t>
            </a:r>
          </a:p>
          <a:p>
            <a:endParaRPr lang="en-US" b="1"/>
          </a:p>
        </p:txBody>
      </p:sp>
      <p:sp>
        <p:nvSpPr>
          <p:cNvPr id="4" name="Slide Number Placeholder 3"/>
          <p:cNvSpPr>
            <a:spLocks noGrp="1"/>
          </p:cNvSpPr>
          <p:nvPr>
            <p:ph type="sldNum" sz="quarter" idx="5"/>
          </p:nvPr>
        </p:nvSpPr>
        <p:spPr/>
        <p:txBody>
          <a:bodyPr/>
          <a:lstStyle/>
          <a:p>
            <a:fld id="{737E8E1B-4646-44A7-95F4-085FCF985159}" type="slidenum">
              <a:rPr lang="en-US" smtClean="0"/>
              <a:t>20</a:t>
            </a:fld>
            <a:endParaRPr lang="en-US"/>
          </a:p>
        </p:txBody>
      </p:sp>
    </p:spTree>
    <p:extLst>
      <p:ext uri="{BB962C8B-B14F-4D97-AF65-F5344CB8AC3E}">
        <p14:creationId xmlns:p14="http://schemas.microsoft.com/office/powerpoint/2010/main" val="3293055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cs typeface="Calibri"/>
              </a:rPr>
              <a:t>Heun’s</a:t>
            </a:r>
            <a:r>
              <a:rPr lang="en-US" b="1">
                <a:cs typeface="Calibri"/>
              </a:rPr>
              <a:t> Notes: </a:t>
            </a:r>
            <a:r>
              <a:rPr lang="en-US" b="0">
                <a:cs typeface="Calibri"/>
              </a:rPr>
              <a:t>Pictures need to be more distinct. Adam to change this. If you are going to have the words on the slide you need to actually talk about it.</a:t>
            </a:r>
          </a:p>
          <a:p>
            <a:endParaRPr lang="en-US" b="0">
              <a:cs typeface="Calibri"/>
            </a:endParaRPr>
          </a:p>
          <a:p>
            <a:r>
              <a:rPr lang="en-US" b="1" err="1"/>
              <a:t>Heun’s</a:t>
            </a:r>
            <a:r>
              <a:rPr lang="en-US" b="1"/>
              <a:t> Notes 12/2: </a:t>
            </a:r>
            <a:r>
              <a:rPr lang="en-US" b="0"/>
              <a:t>Have a better intro. Explain that we were just talking about the theoretical ideas of rebound but now I am going to walk you through how we thought about a single project – lights. Get rid of all the bullet points and put them in the notes and just speak them.</a:t>
            </a:r>
          </a:p>
          <a:p>
            <a:endParaRPr lang="en-US" b="0"/>
          </a:p>
          <a:p>
            <a:r>
              <a:rPr lang="en-US" b="1"/>
              <a:t>Metal Halide Lights</a:t>
            </a:r>
          </a:p>
          <a:p>
            <a:pPr marL="285750" indent="-285750">
              <a:buFont typeface="Arial"/>
              <a:buChar char="•"/>
            </a:pPr>
            <a:r>
              <a:rPr lang="en-US">
                <a:cs typeface="Calibri" panose="020F0502020204030204"/>
              </a:rPr>
              <a:t>142 units</a:t>
            </a:r>
          </a:p>
          <a:p>
            <a:pPr marL="285750" indent="-285750">
              <a:buFont typeface="Arial"/>
              <a:buChar char="•"/>
            </a:pPr>
            <a:r>
              <a:rPr lang="en-US">
                <a:cs typeface="Calibri" panose="020F0502020204030204"/>
              </a:rPr>
              <a:t>1000 Watt per unit</a:t>
            </a:r>
          </a:p>
          <a:p>
            <a:pPr marL="285750" indent="-285750">
              <a:buFont typeface="Arial"/>
              <a:buChar char="•"/>
            </a:pPr>
            <a:r>
              <a:rPr lang="en-US">
                <a:cs typeface="Calibri" panose="020F0502020204030204"/>
              </a:rPr>
              <a:t>Long warm-up time</a:t>
            </a:r>
          </a:p>
          <a:p>
            <a:pPr marL="285750" indent="-285750">
              <a:buFont typeface="Arial"/>
              <a:buChar char="•"/>
            </a:pPr>
            <a:r>
              <a:rPr lang="en-US">
                <a:cs typeface="Calibri" panose="020F0502020204030204"/>
              </a:rPr>
              <a:t>Short life span – 4 years</a:t>
            </a:r>
          </a:p>
          <a:p>
            <a:endParaRPr lang="en-US" b="1"/>
          </a:p>
          <a:p>
            <a:r>
              <a:rPr lang="en-US" b="1">
                <a:solidFill>
                  <a:srgbClr val="000000"/>
                </a:solidFill>
                <a:cs typeface="Calibri"/>
              </a:rPr>
              <a:t>LED lights</a:t>
            </a:r>
            <a:endParaRPr lang="en-US" b="1">
              <a:solidFill>
                <a:srgbClr val="FD5B58"/>
              </a:solidFill>
              <a:cs typeface="Calibri"/>
            </a:endParaRPr>
          </a:p>
          <a:p>
            <a:pPr marL="285750" indent="-285750">
              <a:buFont typeface="Arial"/>
              <a:buChar char="•"/>
            </a:pPr>
            <a:r>
              <a:rPr lang="en-US"/>
              <a:t>206 units</a:t>
            </a:r>
          </a:p>
          <a:p>
            <a:pPr marL="285750" indent="-285750">
              <a:buFont typeface="Arial"/>
              <a:buChar char="•"/>
            </a:pPr>
            <a:r>
              <a:rPr lang="en-US">
                <a:cs typeface="Calibri"/>
              </a:rPr>
              <a:t>Average of 184 Watts per unit</a:t>
            </a:r>
          </a:p>
          <a:p>
            <a:pPr marL="285750" indent="-285750">
              <a:buFont typeface="Arial"/>
              <a:buChar char="•"/>
            </a:pPr>
            <a:r>
              <a:rPr lang="en-US">
                <a:cs typeface="Calibri"/>
              </a:rPr>
              <a:t>No warm-up time</a:t>
            </a:r>
          </a:p>
          <a:p>
            <a:pPr marL="285750" indent="-285750">
              <a:buFont typeface="Arial"/>
              <a:buChar char="•"/>
            </a:pPr>
            <a:r>
              <a:rPr lang="en-US">
                <a:cs typeface="Calibri"/>
              </a:rPr>
              <a:t>Extremely long lifespan – 20 years</a:t>
            </a:r>
          </a:p>
          <a:p>
            <a:endParaRPr lang="en-US" b="1"/>
          </a:p>
        </p:txBody>
      </p:sp>
      <p:sp>
        <p:nvSpPr>
          <p:cNvPr id="4" name="Slide Number Placeholder 3"/>
          <p:cNvSpPr>
            <a:spLocks noGrp="1"/>
          </p:cNvSpPr>
          <p:nvPr>
            <p:ph type="sldNum" sz="quarter" idx="5"/>
          </p:nvPr>
        </p:nvSpPr>
        <p:spPr/>
        <p:txBody>
          <a:bodyPr/>
          <a:lstStyle/>
          <a:p>
            <a:fld id="{737E8E1B-4646-44A7-95F4-085FCF985159}" type="slidenum">
              <a:rPr lang="en-US" smtClean="0"/>
              <a:t>21</a:t>
            </a:fld>
            <a:endParaRPr lang="en-US"/>
          </a:p>
        </p:txBody>
      </p:sp>
    </p:spTree>
    <p:extLst>
      <p:ext uri="{BB962C8B-B14F-4D97-AF65-F5344CB8AC3E}">
        <p14:creationId xmlns:p14="http://schemas.microsoft.com/office/powerpoint/2010/main" val="827678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as researchers put a number on our phenomena</a:t>
            </a:r>
          </a:p>
          <a:p>
            <a:r>
              <a:rPr lang="en-US"/>
              <a:t>If this happens, we can quantify it with this (the only) equation we have in the presentation</a:t>
            </a:r>
          </a:p>
          <a:p>
            <a:r>
              <a:rPr lang="en-US"/>
              <a:t>We can quantify how much energy we </a:t>
            </a:r>
            <a:r>
              <a:rPr lang="en-US" i="1"/>
              <a:t>don’t</a:t>
            </a:r>
            <a:r>
              <a:rPr lang="en-US" i="0"/>
              <a:t> save and call it REBOUND</a:t>
            </a:r>
          </a:p>
          <a:p>
            <a:r>
              <a:rPr lang="en-US" i="0"/>
              <a:t>Walk through the equation</a:t>
            </a:r>
          </a:p>
          <a:p>
            <a:endParaRPr lang="en-US" i="0"/>
          </a:p>
          <a:p>
            <a:r>
              <a:rPr lang="en-US" i="0"/>
              <a:t>And now we’re going to explain the three ways where you might </a:t>
            </a:r>
            <a:r>
              <a:rPr lang="en-US" i="1"/>
              <a:t>not </a:t>
            </a:r>
            <a:r>
              <a:rPr lang="en-US" i="0"/>
              <a:t>save energy</a:t>
            </a:r>
          </a:p>
          <a:p>
            <a:r>
              <a:rPr lang="en-US" i="0"/>
              <a:t>Explain in more detail </a:t>
            </a:r>
          </a:p>
          <a:p>
            <a:endParaRPr lang="en-US" i="0"/>
          </a:p>
          <a:p>
            <a:r>
              <a:rPr lang="en-US" i="0"/>
              <a:t>--add logos</a:t>
            </a:r>
          </a:p>
          <a:p>
            <a:r>
              <a:rPr lang="en-US" i="0"/>
              <a:t>-- add </a:t>
            </a:r>
            <a:r>
              <a:rPr lang="en-US" i="0" err="1"/>
              <a:t>eqns</a:t>
            </a:r>
            <a:endParaRPr lang="en-US"/>
          </a:p>
        </p:txBody>
      </p:sp>
      <p:sp>
        <p:nvSpPr>
          <p:cNvPr id="4" name="Slide Number Placeholder 3"/>
          <p:cNvSpPr>
            <a:spLocks noGrp="1"/>
          </p:cNvSpPr>
          <p:nvPr>
            <p:ph type="sldNum" sz="quarter" idx="5"/>
          </p:nvPr>
        </p:nvSpPr>
        <p:spPr/>
        <p:txBody>
          <a:bodyPr/>
          <a:lstStyle/>
          <a:p>
            <a:fld id="{737E8E1B-4646-44A7-95F4-085FCF985159}" type="slidenum">
              <a:rPr lang="en-US" smtClean="0"/>
              <a:t>22</a:t>
            </a:fld>
            <a:endParaRPr lang="en-US"/>
          </a:p>
        </p:txBody>
      </p:sp>
    </p:spTree>
    <p:extLst>
      <p:ext uri="{BB962C8B-B14F-4D97-AF65-F5344CB8AC3E}">
        <p14:creationId xmlns:p14="http://schemas.microsoft.com/office/powerpoint/2010/main" val="3822767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0" i="0"/>
              <a:t>Think about just putting a big red dot there for T&amp;T, with a picture to represent it instead of words. </a:t>
            </a:r>
          </a:p>
          <a:p>
            <a:pPr marL="0" lvl="0" indent="0">
              <a:buFont typeface="Arial" panose="020B0604020202020204" pitchFamily="34" charset="0"/>
              <a:buNone/>
            </a:pPr>
            <a:endParaRPr lang="en-US" b="0" i="0"/>
          </a:p>
          <a:p>
            <a:pPr marL="0" lvl="0" indent="0">
              <a:buFont typeface="Arial" panose="020B0604020202020204" pitchFamily="34" charset="0"/>
              <a:buNone/>
            </a:pPr>
            <a:r>
              <a:rPr lang="en-US" b="0" i="0"/>
              <a:t>Also, bigger. </a:t>
            </a:r>
            <a:r>
              <a:rPr lang="en-US" b="0" i="0">
                <a:sym typeface="Wingdings" panose="05000000000000000000" pitchFamily="2" charset="2"/>
              </a:rPr>
              <a:t> </a:t>
            </a:r>
            <a:endParaRPr lang="en-US" b="0" i="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7E8E1B-4646-44A7-95F4-085FCF985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903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Understanding individual calculations, now comes the fun part: the results!</a:t>
            </a:r>
          </a:p>
          <a:p>
            <a:pPr marL="171450" indent="-171450">
              <a:buFont typeface="Arial" panose="020B0604020202020204" pitchFamily="34" charset="0"/>
              <a:buChar char="•"/>
            </a:pPr>
            <a:r>
              <a:rPr lang="en-US"/>
              <a:t>To answer our research question, we’re interested in two thing:</a:t>
            </a:r>
          </a:p>
          <a:p>
            <a:pPr marL="628650" lvl="1" indent="-171450">
              <a:buFont typeface="Arial" panose="020B0604020202020204" pitchFamily="34" charset="0"/>
              <a:buChar char="•"/>
            </a:pPr>
            <a:r>
              <a:rPr lang="en-US" b="1"/>
              <a:t>Cue 1:</a:t>
            </a:r>
            <a:r>
              <a:rPr lang="en-US" b="0"/>
              <a:t> The value of Economy Wide rebound</a:t>
            </a:r>
          </a:p>
          <a:p>
            <a:pPr marL="628650" lvl="1" indent="-171450">
              <a:buFont typeface="Arial" panose="020B0604020202020204" pitchFamily="34" charset="0"/>
              <a:buChar char="•"/>
            </a:pPr>
            <a:r>
              <a:rPr lang="en-US" b="1"/>
              <a:t>Cue 2: </a:t>
            </a:r>
            <a:r>
              <a:rPr lang="en-US" b="0"/>
              <a:t>does it fall below 0, in </a:t>
            </a:r>
            <a:r>
              <a:rPr lang="en-US" b="0" err="1"/>
              <a:t>hyperconservation</a:t>
            </a:r>
            <a:r>
              <a:rPr lang="en-US" b="0"/>
              <a:t>?</a:t>
            </a:r>
          </a:p>
          <a:p>
            <a:pPr marL="628650" lvl="1" indent="-171450">
              <a:buFont typeface="Arial" panose="020B0604020202020204" pitchFamily="34" charset="0"/>
              <a:buChar char="•"/>
            </a:pPr>
            <a:r>
              <a:rPr lang="en-US" b="1"/>
              <a:t>Cue 3:</a:t>
            </a:r>
            <a:r>
              <a:rPr lang="en-US" b="0"/>
              <a:t> between 0 and 100%, rebound?</a:t>
            </a:r>
          </a:p>
          <a:p>
            <a:pPr marL="628650" lvl="1" indent="-171450">
              <a:buFont typeface="Arial" panose="020B0604020202020204" pitchFamily="34" charset="0"/>
              <a:buChar char="•"/>
            </a:pPr>
            <a:r>
              <a:rPr lang="en-US" b="1"/>
              <a:t>Cue 4: </a:t>
            </a:r>
            <a:r>
              <a:rPr lang="en-US" b="0"/>
              <a:t>over 100%, as backfire?</a:t>
            </a:r>
          </a:p>
          <a:p>
            <a:pPr marL="171450" lvl="0" indent="-171450">
              <a:buFont typeface="Arial" panose="020B0604020202020204" pitchFamily="34" charset="0"/>
              <a:buChar char="•"/>
            </a:pPr>
            <a:r>
              <a:rPr lang="en-US" b="0"/>
              <a:t>But we’re also interested in how our three parameters contribute to economy wide rebound</a:t>
            </a:r>
          </a:p>
          <a:p>
            <a:pPr marL="628650" lvl="1" indent="-171450">
              <a:buFont typeface="Arial" panose="020B0604020202020204" pitchFamily="34" charset="0"/>
              <a:buChar char="•"/>
            </a:pPr>
            <a:r>
              <a:rPr lang="en-US" b="1"/>
              <a:t>Cue 5:</a:t>
            </a:r>
            <a:r>
              <a:rPr lang="en-US" b="0"/>
              <a:t> sort of like a pie chart, we want to understand the composition of each device’s rebound</a:t>
            </a:r>
          </a:p>
          <a:p>
            <a:pPr marL="628650" lvl="1" indent="-171450">
              <a:buFont typeface="Arial" panose="020B0604020202020204" pitchFamily="34" charset="0"/>
              <a:buChar char="•"/>
            </a:pPr>
            <a:r>
              <a:rPr lang="en-US" b="0"/>
              <a:t>We do that by expressing each parameter as a fraction of that device’s </a:t>
            </a:r>
            <a:r>
              <a:rPr lang="en-US" b="0" err="1"/>
              <a:t>Re_EW</a:t>
            </a:r>
            <a:endParaRPr lang="en-US" b="0"/>
          </a:p>
          <a:p>
            <a:pPr marL="628650" lvl="1" indent="-171450">
              <a:buFont typeface="Arial" panose="020B0604020202020204" pitchFamily="34" charset="0"/>
              <a:buChar char="•"/>
            </a:pPr>
            <a:r>
              <a:rPr lang="en-US" b="1"/>
              <a:t>Cue 6: </a:t>
            </a:r>
            <a:r>
              <a:rPr lang="en-US" b="0"/>
              <a:t>To make it less confusing (or more confusing, depending on where you’re at so far in the presentation) we changed variables to phi, phi for fraction</a:t>
            </a:r>
          </a:p>
          <a:p>
            <a:pPr marL="171450" lvl="0" indent="-171450">
              <a:buFont typeface="Arial" panose="020B0604020202020204" pitchFamily="34" charset="0"/>
              <a:buChar char="•"/>
            </a:pPr>
            <a:r>
              <a:rPr lang="en-US" b="0"/>
              <a:t>But the trouble with representing our data like a pie chart is we would have a </a:t>
            </a:r>
            <a:r>
              <a:rPr lang="en-US" b="0" i="1"/>
              <a:t>bunch</a:t>
            </a:r>
            <a:r>
              <a:rPr lang="en-US" b="0" i="0"/>
              <a:t> of little pie charts</a:t>
            </a:r>
          </a:p>
          <a:p>
            <a:pPr marL="171450" lvl="0" indent="-171450">
              <a:buFont typeface="Arial" panose="020B0604020202020204" pitchFamily="34" charset="0"/>
              <a:buChar char="•"/>
            </a:pPr>
            <a:r>
              <a:rPr lang="en-US" b="0" i="0"/>
              <a:t>So turns out there is a type of graph that already exists that shows the composition of something in terms of the percent contribution of three parameters</a:t>
            </a:r>
          </a:p>
          <a:p>
            <a:pPr marL="171450" lvl="0" indent="-171450">
              <a:buFont typeface="Arial" panose="020B0604020202020204" pitchFamily="34" charset="0"/>
              <a:buChar char="•"/>
            </a:pPr>
            <a:r>
              <a:rPr lang="en-US" b="1" i="0"/>
              <a:t>Cue 7:</a:t>
            </a:r>
            <a:r>
              <a:rPr lang="en-US" b="0" i="0"/>
              <a:t> It’s called a ternary graph, and you may have seen this one if you’re much into soils. </a:t>
            </a:r>
          </a:p>
          <a:p>
            <a:pPr marL="171450" lvl="0" indent="-171450">
              <a:buFont typeface="Arial" panose="020B0604020202020204" pitchFamily="34" charset="0"/>
              <a:buChar char="•"/>
            </a:pPr>
            <a:endParaRPr lang="en-US" b="0" i="0"/>
          </a:p>
          <a:p>
            <a:pPr marL="0" lvl="0" indent="0">
              <a:buFont typeface="Arial" panose="020B0604020202020204" pitchFamily="34" charset="0"/>
              <a:buNone/>
            </a:pPr>
            <a:r>
              <a:rPr lang="en-US" b="1"/>
              <a:t>Other notes</a:t>
            </a:r>
            <a:endParaRPr lang="en-US" b="0"/>
          </a:p>
          <a:p>
            <a:pPr marL="171450" lvl="0" indent="-171450">
              <a:buFont typeface="Arial" panose="020B0604020202020204" pitchFamily="34" charset="0"/>
              <a:buChar char="•"/>
            </a:pPr>
            <a:r>
              <a:rPr lang="en-US" b="0"/>
              <a:t>Maybe fade out other graphs that you aren’t discussing</a:t>
            </a:r>
            <a:endParaRPr lang="en-US" b="1"/>
          </a:p>
          <a:p>
            <a:pPr marL="171450" lvl="0" indent="-171450">
              <a:buFont typeface="Arial" panose="020B0604020202020204" pitchFamily="34" charset="0"/>
              <a:buChar char="•"/>
            </a:pPr>
            <a:endParaRPr lang="en-US" b="0"/>
          </a:p>
          <a:p>
            <a:pPr marL="0" lvl="0" indent="0">
              <a:buFont typeface="Arial" panose="020B0604020202020204" pitchFamily="34" charset="0"/>
              <a:buNone/>
            </a:pPr>
            <a:endParaRPr lang="en-US" b="0" i="0"/>
          </a:p>
        </p:txBody>
      </p:sp>
      <p:sp>
        <p:nvSpPr>
          <p:cNvPr id="4" name="Slide Number Placeholder 3"/>
          <p:cNvSpPr>
            <a:spLocks noGrp="1"/>
          </p:cNvSpPr>
          <p:nvPr>
            <p:ph type="sldNum" sz="quarter" idx="5"/>
          </p:nvPr>
        </p:nvSpPr>
        <p:spPr/>
        <p:txBody>
          <a:bodyPr/>
          <a:lstStyle/>
          <a:p>
            <a:fld id="{737E8E1B-4646-44A7-95F4-085FCF985159}" type="slidenum">
              <a:rPr lang="en-US" smtClean="0"/>
              <a:t>24</a:t>
            </a:fld>
            <a:endParaRPr lang="en-US"/>
          </a:p>
        </p:txBody>
      </p:sp>
    </p:spTree>
    <p:extLst>
      <p:ext uri="{BB962C8B-B14F-4D97-AF65-F5344CB8AC3E}">
        <p14:creationId xmlns:p14="http://schemas.microsoft.com/office/powerpoint/2010/main" val="2287779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Explanation of the way to explain the composition of our parameters to economy wide rebound</a:t>
            </a:r>
          </a:p>
        </p:txBody>
      </p:sp>
      <p:sp>
        <p:nvSpPr>
          <p:cNvPr id="4" name="Slide Number Placeholder 3"/>
          <p:cNvSpPr>
            <a:spLocks noGrp="1"/>
          </p:cNvSpPr>
          <p:nvPr>
            <p:ph type="sldNum" sz="quarter" idx="5"/>
          </p:nvPr>
        </p:nvSpPr>
        <p:spPr/>
        <p:txBody>
          <a:bodyPr/>
          <a:lstStyle/>
          <a:p>
            <a:fld id="{737E8E1B-4646-44A7-95F4-085FCF985159}" type="slidenum">
              <a:rPr lang="en-US" smtClean="0"/>
              <a:t>25</a:t>
            </a:fld>
            <a:endParaRPr lang="en-US"/>
          </a:p>
        </p:txBody>
      </p:sp>
    </p:spTree>
    <p:extLst>
      <p:ext uri="{BB962C8B-B14F-4D97-AF65-F5344CB8AC3E}">
        <p14:creationId xmlns:p14="http://schemas.microsoft.com/office/powerpoint/2010/main" val="3480597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 ternary graph is just like a scatter plot with x-y axes, but with one more axis</a:t>
            </a:r>
          </a:p>
          <a:p>
            <a:pPr marL="171450" indent="-171450">
              <a:buFont typeface="Arial" panose="020B0604020202020204" pitchFamily="34" charset="0"/>
              <a:buChar char="•"/>
            </a:pPr>
            <a:r>
              <a:rPr lang="en-US"/>
              <a:t>Ternary graphs are good for explaining the composition of something: in our case, the composition of </a:t>
            </a:r>
            <a:r>
              <a:rPr lang="en-US" err="1"/>
              <a:t>Re_EW</a:t>
            </a:r>
            <a:endParaRPr lang="en-US"/>
          </a:p>
          <a:p>
            <a:pPr marL="171450" indent="-171450">
              <a:buFont typeface="Arial" panose="020B0604020202020204" pitchFamily="34" charset="0"/>
              <a:buChar char="•"/>
            </a:pPr>
            <a:r>
              <a:rPr lang="en-US"/>
              <a:t>We’re going to take a minute and make sense of it so you can get a good idea for how significant our results are</a:t>
            </a:r>
          </a:p>
          <a:p>
            <a:pPr marL="171450" indent="-171450">
              <a:buFont typeface="Arial" panose="020B0604020202020204" pitchFamily="34" charset="0"/>
              <a:buChar char="•"/>
            </a:pPr>
            <a:r>
              <a:rPr lang="en-US" b="1"/>
              <a:t>Cues 1-3: Axes labels – circles appear around every axis label</a:t>
            </a:r>
          </a:p>
          <a:p>
            <a:pPr marL="628650" lvl="1" indent="-171450">
              <a:buFont typeface="Arial" panose="020B0604020202020204" pitchFamily="34" charset="0"/>
              <a:buChar char="•"/>
            </a:pPr>
            <a:r>
              <a:rPr lang="en-US" b="0"/>
              <a:t>The axis labels represent our three aspects of rebound; </a:t>
            </a:r>
          </a:p>
          <a:p>
            <a:pPr marL="628650" lvl="1" indent="-171450">
              <a:buFont typeface="Arial" panose="020B0604020202020204" pitchFamily="34" charset="0"/>
              <a:buChar char="•"/>
            </a:pPr>
            <a:r>
              <a:rPr lang="en-US" b="0" err="1"/>
              <a:t>Re_dev</a:t>
            </a:r>
            <a:r>
              <a:rPr lang="en-US" b="0"/>
              <a:t> for device level rebound</a:t>
            </a:r>
          </a:p>
          <a:p>
            <a:pPr marL="628650" lvl="1" indent="-171450">
              <a:buFont typeface="Arial" panose="020B0604020202020204" pitchFamily="34" charset="0"/>
              <a:buChar char="•"/>
            </a:pPr>
            <a:r>
              <a:rPr lang="en-US" b="0"/>
              <a:t>Epsilon for embodied energy rebound</a:t>
            </a:r>
          </a:p>
          <a:p>
            <a:pPr marL="628650" lvl="1" indent="-171450">
              <a:buFont typeface="Arial" panose="020B0604020202020204" pitchFamily="34" charset="0"/>
              <a:buChar char="•"/>
            </a:pPr>
            <a:r>
              <a:rPr lang="en-US" b="0" err="1"/>
              <a:t>Respending</a:t>
            </a:r>
            <a:r>
              <a:rPr lang="en-US" b="0"/>
              <a:t> for rebound do to </a:t>
            </a:r>
            <a:r>
              <a:rPr lang="en-US" b="0" err="1"/>
              <a:t>respending</a:t>
            </a:r>
            <a:endParaRPr lang="en-US" b="0"/>
          </a:p>
          <a:p>
            <a:pPr marL="1085850" lvl="2" indent="-171450">
              <a:buFont typeface="Arial" panose="020B0604020202020204" pitchFamily="34" charset="0"/>
              <a:buChar char="•"/>
            </a:pPr>
            <a:r>
              <a:rPr lang="en-US" b="0"/>
              <a:t>What are the units? It’s the percentage impact on </a:t>
            </a:r>
            <a:r>
              <a:rPr lang="en-US" b="0" err="1"/>
              <a:t>Re_EW</a:t>
            </a:r>
            <a:r>
              <a:rPr lang="en-US" b="0"/>
              <a:t>?</a:t>
            </a:r>
          </a:p>
          <a:p>
            <a:pPr marL="171450" lvl="0" indent="-171450">
              <a:buFont typeface="Arial" panose="020B0604020202020204" pitchFamily="34" charset="0"/>
              <a:buChar char="•"/>
            </a:pPr>
            <a:r>
              <a:rPr lang="en-US" b="1"/>
              <a:t>Cues 4: understanding the location on the graph</a:t>
            </a:r>
          </a:p>
          <a:p>
            <a:pPr marL="628650" lvl="1" indent="-171450">
              <a:buFont typeface="Arial" panose="020B0604020202020204" pitchFamily="34" charset="0"/>
              <a:buChar char="•"/>
            </a:pPr>
            <a:r>
              <a:rPr lang="en-US" b="0"/>
              <a:t>The farther you are from a vertex, the less of an impact that vertex has on </a:t>
            </a:r>
            <a:r>
              <a:rPr lang="en-US" b="0" err="1"/>
              <a:t>Re_EW</a:t>
            </a:r>
            <a:endParaRPr lang="en-US" b="0"/>
          </a:p>
          <a:p>
            <a:pPr marL="628650" lvl="1" indent="-171450">
              <a:buFont typeface="Arial" panose="020B0604020202020204" pitchFamily="34" charset="0"/>
              <a:buChar char="•"/>
            </a:pPr>
            <a:r>
              <a:rPr lang="en-US" b="0"/>
              <a:t>Think of it like a flashlight: the farther away you are from the lightbulb, the less impact the light has</a:t>
            </a:r>
          </a:p>
          <a:p>
            <a:pPr marL="1085850" lvl="2" indent="-171450">
              <a:buFont typeface="Arial" panose="020B0604020202020204" pitchFamily="34" charset="0"/>
              <a:buChar char="•"/>
            </a:pPr>
            <a:r>
              <a:rPr lang="en-US" b="0"/>
              <a:t>The farther away you are from a vertex, the less impact that variable has on </a:t>
            </a:r>
            <a:r>
              <a:rPr lang="en-US" b="0" err="1"/>
              <a:t>Re_EW</a:t>
            </a:r>
            <a:endParaRPr lang="en-US" b="0"/>
          </a:p>
          <a:p>
            <a:pPr marL="1085850" lvl="2" indent="-171450">
              <a:buFont typeface="Arial" panose="020B0604020202020204" pitchFamily="34" charset="0"/>
              <a:buChar char="•"/>
            </a:pPr>
            <a:r>
              <a:rPr lang="en-US" b="0"/>
              <a:t>If you’re off the graph it means… WHAT?</a:t>
            </a:r>
          </a:p>
          <a:p>
            <a:pPr marL="171450" lvl="0" indent="-171450">
              <a:buFont typeface="Arial" panose="020B0604020202020204" pitchFamily="34" charset="0"/>
              <a:buChar char="•"/>
            </a:pPr>
            <a:r>
              <a:rPr lang="en-US" b="1"/>
              <a:t>Cue 5-7: representing percent impact on the graph</a:t>
            </a:r>
          </a:p>
          <a:p>
            <a:pPr marL="628650" lvl="1" indent="-171450">
              <a:buFont typeface="Arial" panose="020B0604020202020204" pitchFamily="34" charset="0"/>
              <a:buChar char="•"/>
            </a:pPr>
            <a:r>
              <a:rPr lang="en-US" b="0"/>
              <a:t>100%</a:t>
            </a:r>
          </a:p>
          <a:p>
            <a:pPr marL="628650" lvl="1" indent="-171450">
              <a:buFont typeface="Arial" panose="020B0604020202020204" pitchFamily="34" charset="0"/>
              <a:buChar char="•"/>
            </a:pPr>
            <a:r>
              <a:rPr lang="en-US" b="0"/>
              <a:t>60%</a:t>
            </a:r>
          </a:p>
          <a:p>
            <a:pPr marL="628650" lvl="1" indent="-171450">
              <a:buFont typeface="Arial" panose="020B0604020202020204" pitchFamily="34" charset="0"/>
              <a:buChar char="•"/>
            </a:pPr>
            <a:r>
              <a:rPr lang="en-US" b="0"/>
              <a:t>0%</a:t>
            </a:r>
          </a:p>
          <a:p>
            <a:pPr marL="171450" lvl="0" indent="-171450">
              <a:buFont typeface="Arial" panose="020B0604020202020204" pitchFamily="34" charset="0"/>
              <a:buChar char="•"/>
            </a:pPr>
            <a:r>
              <a:rPr lang="en-US" b="0"/>
              <a:t>For any point on the graph, you have 100% of what you have, and you use the lines to located it based on composition</a:t>
            </a:r>
          </a:p>
          <a:p>
            <a:pPr marL="171450" lvl="0" indent="-171450">
              <a:buFont typeface="Arial" panose="020B0604020202020204" pitchFamily="34" charset="0"/>
              <a:buChar char="•"/>
            </a:pPr>
            <a:r>
              <a:rPr lang="en-US" b="1"/>
              <a:t>Cue 8-11: locating a specific point</a:t>
            </a:r>
          </a:p>
          <a:p>
            <a:pPr marL="628650" lvl="1" indent="-171450">
              <a:buFont typeface="Arial" panose="020B0604020202020204" pitchFamily="34" charset="0"/>
              <a:buChar char="•"/>
            </a:pPr>
            <a:r>
              <a:rPr lang="en-US" b="0"/>
              <a:t>20% from device</a:t>
            </a:r>
          </a:p>
          <a:p>
            <a:pPr marL="628650" lvl="1" indent="-171450">
              <a:buFont typeface="Arial" panose="020B0604020202020204" pitchFamily="34" charset="0"/>
              <a:buChar char="•"/>
            </a:pPr>
            <a:r>
              <a:rPr lang="en-US" b="0"/>
              <a:t>40% from embodied energy </a:t>
            </a:r>
          </a:p>
          <a:p>
            <a:pPr marL="628650" lvl="1" indent="-171450">
              <a:buFont typeface="Arial" panose="020B0604020202020204" pitchFamily="34" charset="0"/>
              <a:buChar char="•"/>
            </a:pPr>
            <a:r>
              <a:rPr lang="en-US" b="0"/>
              <a:t>40% from </a:t>
            </a:r>
            <a:r>
              <a:rPr lang="en-US" b="0" err="1"/>
              <a:t>respending</a:t>
            </a:r>
            <a:endParaRPr lang="en-US" b="0"/>
          </a:p>
          <a:p>
            <a:pPr marL="628650" lvl="1" indent="-171450">
              <a:buFont typeface="Arial" panose="020B0604020202020204" pitchFamily="34" charset="0"/>
              <a:buChar char="•"/>
            </a:pPr>
            <a:r>
              <a:rPr lang="en-US" b="0"/>
              <a:t>If points are clustered towards a corner, most of the effect comes from that axis factor</a:t>
            </a:r>
          </a:p>
          <a:p>
            <a:pPr marL="171450" lvl="0" indent="-171450">
              <a:buFont typeface="Arial" panose="020B0604020202020204" pitchFamily="34" charset="0"/>
              <a:buChar char="•"/>
            </a:pPr>
            <a:r>
              <a:rPr lang="en-US" b="0"/>
              <a:t>Remember that the closer our points are to a vertex, the more impact that parameter has on economy wide rebound</a:t>
            </a:r>
          </a:p>
          <a:p>
            <a:pPr marL="171450" lvl="0" indent="-171450">
              <a:buFont typeface="Arial" panose="020B0604020202020204" pitchFamily="34" charset="0"/>
              <a:buChar char="•"/>
            </a:pPr>
            <a:r>
              <a:rPr lang="en-US" b="0"/>
              <a:t>Now that we understand how to interpret our results when we see them on a ternary graph, let’s take a look at our data</a:t>
            </a:r>
          </a:p>
          <a:p>
            <a:pPr marL="171450" lvl="0" indent="-171450">
              <a:buFont typeface="Arial" panose="020B0604020202020204" pitchFamily="34" charset="0"/>
              <a:buChar char="•"/>
            </a:pPr>
            <a:endParaRPr lang="en-US" b="0"/>
          </a:p>
          <a:p>
            <a:pPr marL="0" lvl="0" indent="0">
              <a:buFont typeface="Arial" panose="020B0604020202020204" pitchFamily="34" charset="0"/>
              <a:buNone/>
            </a:pPr>
            <a:r>
              <a:rPr lang="en-US" b="1" err="1"/>
              <a:t>Heun’s</a:t>
            </a:r>
            <a:r>
              <a:rPr lang="en-US" b="1"/>
              <a:t> notes 12/2:</a:t>
            </a:r>
            <a:endParaRPr lang="en-US" b="0"/>
          </a:p>
          <a:p>
            <a:pPr marL="171450" lvl="0" indent="-171450">
              <a:buFont typeface="Arial" panose="020B0604020202020204" pitchFamily="34" charset="0"/>
              <a:buChar char="•"/>
            </a:pPr>
            <a:r>
              <a:rPr lang="en-US" b="0"/>
              <a:t>Phi fonts don’t match previous slide – </a:t>
            </a:r>
            <a:r>
              <a:rPr lang="en-US" b="0" err="1"/>
              <a:t>Heun</a:t>
            </a:r>
            <a:r>
              <a:rPr lang="en-US" b="0"/>
              <a:t> is looking into it in R</a:t>
            </a:r>
            <a:endParaRPr lang="en-US" b="1"/>
          </a:p>
          <a:p>
            <a:pPr marL="171450" lvl="0" indent="-171450">
              <a:buFont typeface="Arial" panose="020B0604020202020204" pitchFamily="34" charset="0"/>
              <a:buChar char="•"/>
            </a:pPr>
            <a:r>
              <a:rPr lang="en-US" b="0"/>
              <a:t>Increase font of yellow words</a:t>
            </a:r>
          </a:p>
          <a:p>
            <a:pPr marL="628650" lvl="1" indent="-171450">
              <a:buFont typeface="Arial" panose="020B0604020202020204" pitchFamily="34" charset="0"/>
              <a:buChar char="•"/>
            </a:pPr>
            <a:endParaRPr lang="en-US" b="0"/>
          </a:p>
        </p:txBody>
      </p:sp>
      <p:sp>
        <p:nvSpPr>
          <p:cNvPr id="4" name="Slide Number Placeholder 3"/>
          <p:cNvSpPr>
            <a:spLocks noGrp="1"/>
          </p:cNvSpPr>
          <p:nvPr>
            <p:ph type="sldNum" sz="quarter" idx="5"/>
          </p:nvPr>
        </p:nvSpPr>
        <p:spPr/>
        <p:txBody>
          <a:bodyPr/>
          <a:lstStyle/>
          <a:p>
            <a:fld id="{737E8E1B-4646-44A7-95F4-085FCF985159}" type="slidenum">
              <a:rPr lang="en-US" smtClean="0"/>
              <a:t>26</a:t>
            </a:fld>
            <a:endParaRPr lang="en-US"/>
          </a:p>
        </p:txBody>
      </p:sp>
    </p:spTree>
    <p:extLst>
      <p:ext uri="{BB962C8B-B14F-4D97-AF65-F5344CB8AC3E}">
        <p14:creationId xmlns:p14="http://schemas.microsoft.com/office/powerpoint/2010/main" val="269429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view of what we now know about ternary graphs, let’s take a look at our overall results</a:t>
            </a:r>
          </a:p>
          <a:p>
            <a:pPr marL="628650" lvl="1" indent="-171450">
              <a:buFont typeface="Arial" panose="020B0604020202020204" pitchFamily="34" charset="0"/>
              <a:buChar char="•"/>
            </a:pPr>
            <a:r>
              <a:rPr lang="en-US"/>
              <a:t>We’ll unpack them in more detail in a few slides, but we’ll start here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With all of our data taken together, it’s easy to see that the points definitely cluster</a:t>
            </a:r>
          </a:p>
          <a:p>
            <a:pPr marL="628650" lvl="1" indent="-171450">
              <a:buFont typeface="Arial" panose="020B0604020202020204" pitchFamily="34" charset="0"/>
              <a:buChar char="•"/>
            </a:pPr>
            <a:r>
              <a:rPr lang="en-US" b="1"/>
              <a:t>Cue 1:</a:t>
            </a:r>
            <a:r>
              <a:rPr lang="en-US" b="0"/>
              <a:t> </a:t>
            </a:r>
            <a:r>
              <a:rPr lang="en-US"/>
              <a:t>Cluster towards the </a:t>
            </a:r>
            <a:r>
              <a:rPr lang="en-US" err="1"/>
              <a:t>respending</a:t>
            </a:r>
            <a:r>
              <a:rPr lang="en-US"/>
              <a:t> vertex</a:t>
            </a:r>
          </a:p>
          <a:p>
            <a:pPr marL="628650" lvl="1" indent="-171450">
              <a:buFont typeface="Arial" panose="020B0604020202020204" pitchFamily="34" charset="0"/>
              <a:buChar char="•"/>
            </a:pPr>
            <a:r>
              <a:rPr lang="en-US"/>
              <a:t>This means </a:t>
            </a:r>
            <a:r>
              <a:rPr lang="en-US" err="1"/>
              <a:t>respending</a:t>
            </a:r>
            <a:r>
              <a:rPr lang="en-US"/>
              <a:t> is the highest contributor to economy wide rebound across the board</a:t>
            </a:r>
          </a:p>
          <a:p>
            <a:pPr marL="628650" lvl="1" indent="-171450">
              <a:buFont typeface="Arial" panose="020B0604020202020204" pitchFamily="34" charset="0"/>
              <a:buChar char="•"/>
            </a:pPr>
            <a:r>
              <a:rPr lang="en-US"/>
              <a:t>We do see some influence of the device level rebound</a:t>
            </a:r>
          </a:p>
          <a:p>
            <a:pPr marL="628650" lvl="1" indent="-171450">
              <a:buFont typeface="Arial" panose="020B0604020202020204" pitchFamily="34" charset="0"/>
              <a:buChar char="•"/>
            </a:pPr>
            <a:r>
              <a:rPr lang="en-US"/>
              <a:t>Embodied energy rebound is negligible in most every case</a:t>
            </a:r>
          </a:p>
          <a:p>
            <a:pPr marL="628650" lvl="1" indent="-171450">
              <a:buFont typeface="Arial" panose="020B0604020202020204" pitchFamily="34" charset="0"/>
              <a:buChar char="•"/>
            </a:pPr>
            <a:r>
              <a:rPr lang="en-US"/>
              <a:t>There are a few outliers, but we’ll note those in further detail later</a:t>
            </a:r>
          </a:p>
          <a:p>
            <a:pPr marL="171450" lvl="0" indent="-171450">
              <a:buFont typeface="Arial" panose="020B0604020202020204" pitchFamily="34" charset="0"/>
              <a:buChar char="•"/>
            </a:pPr>
            <a:r>
              <a:rPr lang="en-US"/>
              <a:t>But remember that the three contributors to economy wide rebound are just one level of the fun: there’s also the magnitude of the economy wide rebound itself</a:t>
            </a:r>
          </a:p>
          <a:p>
            <a:pPr marL="628650" lvl="1" indent="-171450">
              <a:buFont typeface="Arial" panose="020B0604020202020204" pitchFamily="34" charset="0"/>
              <a:buChar char="•"/>
            </a:pPr>
            <a:r>
              <a:rPr lang="en-US" b="1"/>
              <a:t>Cue 2: </a:t>
            </a:r>
            <a:r>
              <a:rPr lang="en-US"/>
              <a:t>Here indicated by the color of the points</a:t>
            </a:r>
          </a:p>
          <a:p>
            <a:pPr marL="628650" lvl="1" indent="-171450">
              <a:buFont typeface="Arial" panose="020B0604020202020204" pitchFamily="34" charset="0"/>
              <a:buChar char="•"/>
            </a:pPr>
            <a:r>
              <a:rPr lang="en-US"/>
              <a:t>We’re going to unpack the three types of rebound a bit more here in the next few slides</a:t>
            </a:r>
          </a:p>
          <a:p>
            <a:pPr marL="0" lvl="0" indent="0">
              <a:buFont typeface="Arial" panose="020B0604020202020204" pitchFamily="34" charset="0"/>
              <a:buNone/>
            </a:pPr>
            <a:endParaRPr lang="en-US" b="1"/>
          </a:p>
          <a:p>
            <a:pPr marL="0" lvl="0" indent="0">
              <a:buFont typeface="Arial" panose="020B0604020202020204" pitchFamily="34" charset="0"/>
              <a:buNone/>
            </a:pPr>
            <a:r>
              <a:rPr lang="en-US" b="1" err="1"/>
              <a:t>Heun’s</a:t>
            </a:r>
            <a:r>
              <a:rPr lang="en-US" b="1"/>
              <a:t> notes 12/2</a:t>
            </a:r>
          </a:p>
          <a:p>
            <a:pPr marL="171450" lvl="0" indent="-171450">
              <a:buFont typeface="Arial" panose="020B0604020202020204" pitchFamily="34" charset="0"/>
              <a:buChar char="•"/>
            </a:pPr>
            <a:r>
              <a:rPr lang="en-US" b="0"/>
              <a:t>Mention that each dot is one of the case studies</a:t>
            </a:r>
          </a:p>
          <a:p>
            <a:pPr marL="171450" lvl="0" indent="-171450">
              <a:buFont typeface="Arial" panose="020B0604020202020204" pitchFamily="34" charset="0"/>
              <a:buChar char="•"/>
            </a:pPr>
            <a:r>
              <a:rPr lang="en-US" b="0"/>
              <a:t>Slide graph to the right and make it as large as possible (blue dot near top)</a:t>
            </a:r>
          </a:p>
          <a:p>
            <a:pPr marL="0" lvl="0" indent="0">
              <a:buFont typeface="Arial" panose="020B0604020202020204" pitchFamily="34" charset="0"/>
              <a:buNone/>
            </a:pPr>
            <a:r>
              <a:rPr lang="en-US" b="1"/>
              <a:t>Other notes 12/2</a:t>
            </a:r>
          </a:p>
          <a:p>
            <a:pPr marL="171450" lvl="0" indent="-171450">
              <a:buFont typeface="Arial" panose="020B0604020202020204" pitchFamily="34" charset="0"/>
              <a:buChar char="•"/>
            </a:pPr>
            <a:r>
              <a:rPr lang="en-US" b="0"/>
              <a:t>Discuss minimal embodied energy contribution</a:t>
            </a:r>
          </a:p>
        </p:txBody>
      </p:sp>
      <p:sp>
        <p:nvSpPr>
          <p:cNvPr id="4" name="Slide Number Placeholder 3"/>
          <p:cNvSpPr>
            <a:spLocks noGrp="1"/>
          </p:cNvSpPr>
          <p:nvPr>
            <p:ph type="sldNum" sz="quarter" idx="5"/>
          </p:nvPr>
        </p:nvSpPr>
        <p:spPr/>
        <p:txBody>
          <a:bodyPr/>
          <a:lstStyle/>
          <a:p>
            <a:fld id="{737E8E1B-4646-44A7-95F4-085FCF985159}" type="slidenum">
              <a:rPr lang="en-US" smtClean="0"/>
              <a:t>27</a:t>
            </a:fld>
            <a:endParaRPr lang="en-US"/>
          </a:p>
        </p:txBody>
      </p:sp>
    </p:spTree>
    <p:extLst>
      <p:ext uri="{BB962C8B-B14F-4D97-AF65-F5344CB8AC3E}">
        <p14:creationId xmlns:p14="http://schemas.microsoft.com/office/powerpoint/2010/main" val="1019682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three ways we see rebound manifesting are as:</a:t>
            </a:r>
          </a:p>
          <a:p>
            <a:pPr marL="171450" lvl="0" indent="-171450">
              <a:buFont typeface="Arial" panose="020B0604020202020204" pitchFamily="34" charset="0"/>
              <a:buChar char="•"/>
            </a:pPr>
            <a:r>
              <a:rPr lang="en-US" b="1"/>
              <a:t>Cue 1: </a:t>
            </a:r>
            <a:r>
              <a:rPr lang="en-US" err="1"/>
              <a:t>Hyperconservation</a:t>
            </a:r>
            <a:r>
              <a:rPr lang="en-US"/>
              <a:t>: we saved more energy than expected</a:t>
            </a:r>
          </a:p>
          <a:p>
            <a:pPr marL="171450" lvl="0" indent="-171450">
              <a:buFont typeface="Arial" panose="020B0604020202020204" pitchFamily="34" charset="0"/>
              <a:buChar char="•"/>
            </a:pPr>
            <a:r>
              <a:rPr lang="en-US" b="1"/>
              <a:t>Cue 2: </a:t>
            </a:r>
            <a:r>
              <a:rPr lang="en-US"/>
              <a:t>Rebound: when the device doesn’t save as much energy as predicted because of changes in behavior</a:t>
            </a:r>
          </a:p>
          <a:p>
            <a:pPr marL="171450" lvl="0" indent="-171450">
              <a:buFont typeface="Arial" panose="020B0604020202020204" pitchFamily="34" charset="0"/>
              <a:buChar char="•"/>
            </a:pPr>
            <a:r>
              <a:rPr lang="en-US" b="1"/>
              <a:t>Cue 3: </a:t>
            </a:r>
            <a:r>
              <a:rPr lang="en-US"/>
              <a:t>Backfire: when the energy efficient device changes behavior so much that you actually use more energy than before</a:t>
            </a:r>
          </a:p>
          <a:p>
            <a:pPr marL="628650" lvl="1" indent="-171450">
              <a:buFont typeface="Arial" panose="020B0604020202020204" pitchFamily="34" charset="0"/>
              <a:buChar char="•"/>
            </a:pPr>
            <a:r>
              <a:rPr lang="en-US"/>
              <a:t>Note the nuance between rebound and backfire: in rebound you still save energy, just not as much as you expected. In backfire you use more energy than you did before making any changes</a:t>
            </a:r>
          </a:p>
          <a:p>
            <a:pPr marL="171450" lvl="0" indent="-171450">
              <a:buFont typeface="Arial" panose="020B0604020202020204" pitchFamily="34" charset="0"/>
              <a:buChar char="•"/>
            </a:pPr>
            <a:r>
              <a:rPr lang="en-US"/>
              <a:t>We’ll take a bit of a closer look at each case:</a:t>
            </a:r>
          </a:p>
          <a:p>
            <a:pPr marL="628650" lvl="1" indent="-171450">
              <a:buFont typeface="Arial" panose="020B0604020202020204" pitchFamily="34" charset="0"/>
              <a:buChar char="•"/>
            </a:pPr>
            <a:r>
              <a:rPr lang="en-US"/>
              <a:t>It’s interesting to see which devices fall into which categories for rebound</a:t>
            </a:r>
          </a:p>
          <a:p>
            <a:pPr marL="0" lvl="0" indent="0">
              <a:buFont typeface="Arial" panose="020B0604020202020204" pitchFamily="34" charset="0"/>
              <a:buNone/>
            </a:pPr>
            <a:r>
              <a:rPr lang="en-US" b="1">
                <a:cs typeface="Calibri"/>
              </a:rPr>
              <a:t>Heun’s notes 12/2:</a:t>
            </a:r>
          </a:p>
          <a:p>
            <a:pPr marL="171450" lvl="0" indent="-171450">
              <a:buFont typeface="Arial" panose="020B0604020202020204" pitchFamily="34" charset="0"/>
              <a:buChar char="•"/>
            </a:pPr>
            <a:r>
              <a:rPr lang="en-US" b="0" err="1">
                <a:cs typeface="Calibri"/>
              </a:rPr>
              <a:t>Hyperconservation</a:t>
            </a:r>
            <a:r>
              <a:rPr lang="en-US" b="0">
                <a:cs typeface="Calibri"/>
              </a:rPr>
              <a:t>: “Saves more energy than expected.”</a:t>
            </a:r>
          </a:p>
          <a:p>
            <a:pPr marL="171450" lvl="0" indent="-171450">
              <a:buFont typeface="Arial" panose="020B0604020202020204" pitchFamily="34" charset="0"/>
              <a:buChar char="•"/>
            </a:pPr>
            <a:r>
              <a:rPr lang="en-US" b="0">
                <a:cs typeface="Calibri"/>
              </a:rPr>
              <a:t>Rebound: “Saves energy, but less than expected.”</a:t>
            </a:r>
          </a:p>
          <a:p>
            <a:pPr marL="171450" lvl="0" indent="-171450">
              <a:buFont typeface="Arial" panose="020B0604020202020204" pitchFamily="34" charset="0"/>
              <a:buChar char="•"/>
            </a:pPr>
            <a:r>
              <a:rPr lang="en-US" b="0">
                <a:cs typeface="Calibri"/>
              </a:rPr>
              <a:t>Backfire: “Uses more energy than before” </a:t>
            </a:r>
          </a:p>
          <a:p>
            <a:pPr marL="171450" lvl="0" indent="-171450">
              <a:buFont typeface="Arial" panose="020B0604020202020204" pitchFamily="34" charset="0"/>
              <a:buChar char="•"/>
            </a:pPr>
            <a:r>
              <a:rPr lang="en-US" b="0">
                <a:cs typeface="Calibri"/>
              </a:rPr>
              <a:t>Remove “You” and “to”</a:t>
            </a:r>
          </a:p>
        </p:txBody>
      </p:sp>
      <p:sp>
        <p:nvSpPr>
          <p:cNvPr id="4" name="Slide Number Placeholder 3"/>
          <p:cNvSpPr>
            <a:spLocks noGrp="1"/>
          </p:cNvSpPr>
          <p:nvPr>
            <p:ph type="sldNum" sz="quarter" idx="5"/>
          </p:nvPr>
        </p:nvSpPr>
        <p:spPr/>
        <p:txBody>
          <a:bodyPr/>
          <a:lstStyle/>
          <a:p>
            <a:fld id="{737E8E1B-4646-44A7-95F4-085FCF985159}" type="slidenum">
              <a:rPr lang="en-US" smtClean="0"/>
              <a:t>28</a:t>
            </a:fld>
            <a:endParaRPr lang="en-US"/>
          </a:p>
        </p:txBody>
      </p:sp>
    </p:spTree>
    <p:extLst>
      <p:ext uri="{BB962C8B-B14F-4D97-AF65-F5344CB8AC3E}">
        <p14:creationId xmlns:p14="http://schemas.microsoft.com/office/powerpoint/2010/main" val="4224580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These devices save more energy than anticipated: </a:t>
            </a:r>
            <a:r>
              <a:rPr lang="en-US" i="1" err="1"/>
              <a:t>hyperconservation</a:t>
            </a:r>
            <a:endParaRPr lang="en-US" i="1"/>
          </a:p>
          <a:p>
            <a:pPr marL="171450" indent="-171450">
              <a:buFont typeface="Arial" panose="020B0604020202020204" pitchFamily="34" charset="0"/>
              <a:buChar char="•"/>
            </a:pPr>
            <a:r>
              <a:rPr lang="en-US" b="1"/>
              <a:t>Cue 1: </a:t>
            </a:r>
            <a:r>
              <a:rPr lang="en-US"/>
              <a:t>There are a few points right on the vertex that stack on top of each other, where </a:t>
            </a:r>
            <a:r>
              <a:rPr lang="en-US" err="1"/>
              <a:t>respending</a:t>
            </a:r>
            <a:r>
              <a:rPr lang="en-US"/>
              <a:t> is nearly 100% of </a:t>
            </a:r>
            <a:r>
              <a:rPr lang="en-US" err="1"/>
              <a:t>Re_EW</a:t>
            </a:r>
            <a:endParaRPr lang="en-US"/>
          </a:p>
          <a:p>
            <a:pPr marL="171450" indent="-171450">
              <a:buFont typeface="Arial" panose="020B0604020202020204" pitchFamily="34" charset="0"/>
              <a:buChar char="•"/>
            </a:pPr>
            <a:r>
              <a:rPr lang="en-US"/>
              <a:t>All are part of our ‘expensive’ devices</a:t>
            </a:r>
          </a:p>
          <a:p>
            <a:pPr marL="628650" lvl="1" indent="-171450">
              <a:buFont typeface="Arial" panose="020B0604020202020204" pitchFamily="34" charset="0"/>
              <a:buChar char="•"/>
            </a:pPr>
            <a:r>
              <a:rPr lang="en-US" b="1"/>
              <a:t>Cue 2: </a:t>
            </a:r>
            <a:r>
              <a:rPr lang="en-US"/>
              <a:t>Computer servers</a:t>
            </a:r>
          </a:p>
          <a:p>
            <a:pPr marL="628650" lvl="1" indent="-171450">
              <a:buFont typeface="Arial" panose="020B0604020202020204" pitchFamily="34" charset="0"/>
              <a:buChar char="•"/>
            </a:pPr>
            <a:r>
              <a:rPr lang="en-US" b="1"/>
              <a:t>Cue 3: </a:t>
            </a:r>
            <a:r>
              <a:rPr lang="en-US"/>
              <a:t>Three windows groups</a:t>
            </a:r>
          </a:p>
          <a:p>
            <a:pPr marL="628650" lvl="1" indent="-171450">
              <a:buFont typeface="Arial" panose="020B0604020202020204" pitchFamily="34" charset="0"/>
              <a:buChar char="•"/>
            </a:pPr>
            <a:r>
              <a:rPr lang="en-US" b="1"/>
              <a:t>Cue 4: </a:t>
            </a:r>
            <a:r>
              <a:rPr lang="en-US"/>
              <a:t>Corolla to Prius</a:t>
            </a:r>
          </a:p>
          <a:p>
            <a:pPr marL="628650" lvl="1" indent="-171450">
              <a:buFont typeface="Arial" panose="020B0604020202020204" pitchFamily="34" charset="0"/>
              <a:buChar char="•"/>
            </a:pPr>
            <a:r>
              <a:rPr lang="en-US" b="1"/>
              <a:t>Cue 5: </a:t>
            </a:r>
            <a:r>
              <a:rPr lang="en-US"/>
              <a:t>Refrigerators</a:t>
            </a:r>
          </a:p>
          <a:p>
            <a:pPr marL="628650" lvl="1" indent="-171450">
              <a:buFont typeface="Arial" panose="020B0604020202020204" pitchFamily="34" charset="0"/>
              <a:buChar char="•"/>
            </a:pPr>
            <a:r>
              <a:rPr lang="en-US" b="1" i="0"/>
              <a:t>Cue 6: </a:t>
            </a:r>
            <a:r>
              <a:rPr lang="en-US" i="0"/>
              <a:t>Electric vehicle is an outlier because it has a negative device level rebound and a negative embodied energy rebound – but we’ll talk about that more later</a:t>
            </a:r>
          </a:p>
          <a:p>
            <a:pPr marL="628650" lvl="1" indent="-171450">
              <a:buFont typeface="Arial" panose="020B0604020202020204" pitchFamily="34" charset="0"/>
              <a:buChar char="•"/>
            </a:pPr>
            <a:endParaRPr lang="en-US"/>
          </a:p>
          <a:p>
            <a:pPr marL="171450" lvl="0" indent="-171450">
              <a:buFont typeface="Arial" panose="020B0604020202020204" pitchFamily="34" charset="0"/>
              <a:buChar char="•"/>
            </a:pPr>
            <a:r>
              <a:rPr lang="en-US"/>
              <a:t>But the cost of the device isn’t really what’s making </a:t>
            </a:r>
            <a:r>
              <a:rPr lang="en-US" err="1"/>
              <a:t>respending</a:t>
            </a:r>
            <a:r>
              <a:rPr lang="en-US"/>
              <a:t> dominate these cases</a:t>
            </a:r>
          </a:p>
          <a:p>
            <a:pPr marL="171450" lvl="0" indent="-171450">
              <a:buFont typeface="Arial" panose="020B0604020202020204" pitchFamily="34" charset="0"/>
              <a:buChar char="•"/>
            </a:pPr>
            <a:r>
              <a:rPr lang="en-US" b="0"/>
              <a:t>These devices are </a:t>
            </a:r>
            <a:r>
              <a:rPr lang="en-US" b="0" i="1"/>
              <a:t>money sinks</a:t>
            </a:r>
            <a:endParaRPr lang="en-US" b="1"/>
          </a:p>
          <a:p>
            <a:pPr marL="628650" lvl="1" indent="-171450">
              <a:buFont typeface="Arial" panose="020B0604020202020204" pitchFamily="34" charset="0"/>
              <a:buChar char="•"/>
            </a:pPr>
            <a:r>
              <a:rPr lang="en-US"/>
              <a:t>In all cases the EE device is more expensive than the Base Case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err="1"/>
              <a:t>Respending</a:t>
            </a:r>
            <a:r>
              <a:rPr lang="en-US"/>
              <a:t> dominates, not because you’re spending more money but because you’re spending </a:t>
            </a:r>
            <a:r>
              <a:rPr lang="en-US" i="1"/>
              <a:t>less</a:t>
            </a:r>
            <a:r>
              <a:rPr lang="en-US" i="0"/>
              <a:t> money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Less money eaten up by and energy intense economy</a:t>
            </a:r>
          </a:p>
          <a:p>
            <a:pPr marL="171450" lvl="0" indent="-171450">
              <a:buFont typeface="Arial" panose="020B0604020202020204" pitchFamily="34" charset="0"/>
              <a:buChar char="•"/>
            </a:pPr>
            <a:endParaRPr lang="en-US" b="0"/>
          </a:p>
        </p:txBody>
      </p:sp>
      <p:sp>
        <p:nvSpPr>
          <p:cNvPr id="4" name="Slide Number Placeholder 3"/>
          <p:cNvSpPr>
            <a:spLocks noGrp="1"/>
          </p:cNvSpPr>
          <p:nvPr>
            <p:ph type="sldNum" sz="quarter" idx="5"/>
          </p:nvPr>
        </p:nvSpPr>
        <p:spPr/>
        <p:txBody>
          <a:bodyPr/>
          <a:lstStyle/>
          <a:p>
            <a:fld id="{737E8E1B-4646-44A7-95F4-085FCF985159}" type="slidenum">
              <a:rPr lang="en-US" smtClean="0"/>
              <a:t>29</a:t>
            </a:fld>
            <a:endParaRPr lang="en-US"/>
          </a:p>
        </p:txBody>
      </p:sp>
    </p:spTree>
    <p:extLst>
      <p:ext uri="{BB962C8B-B14F-4D97-AF65-F5344CB8AC3E}">
        <p14:creationId xmlns:p14="http://schemas.microsoft.com/office/powerpoint/2010/main" val="4280065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we want to save energy, one of the ways we think about doing that is with energy efficiency *pause*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ways that energy efficiency might NOT save us energy</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We’re going to explain the rest of these three things, but you need to clue in right now if you have any hope of understanding the rest of the presentation. So </a:t>
            </a:r>
            <a:r>
              <a:rPr lang="en-US" b="1"/>
              <a:t>buckle </a:t>
            </a:r>
            <a:r>
              <a:rPr lang="en-US"/>
              <a:t>up</a:t>
            </a:r>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7E8E1B-4646-44A7-95F4-085FCF985159}" type="slidenum">
              <a:rPr lang="en-US" smtClean="0"/>
              <a:t>3</a:t>
            </a:fld>
            <a:endParaRPr lang="en-US"/>
          </a:p>
        </p:txBody>
      </p:sp>
    </p:spTree>
    <p:extLst>
      <p:ext uri="{BB962C8B-B14F-4D97-AF65-F5344CB8AC3E}">
        <p14:creationId xmlns:p14="http://schemas.microsoft.com/office/powerpoint/2010/main" val="647289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These devices save a bit less energy than anticipated (no devices had zero rebound): </a:t>
            </a:r>
            <a:r>
              <a:rPr lang="en-US" i="1"/>
              <a:t>rebound</a:t>
            </a:r>
            <a:r>
              <a:rPr lang="en-US"/>
              <a:t> effect</a:t>
            </a:r>
          </a:p>
          <a:p>
            <a:pPr marL="171450" lvl="0" indent="-171450">
              <a:buFont typeface="Arial" panose="020B0604020202020204" pitchFamily="34" charset="0"/>
              <a:buChar char="•"/>
            </a:pPr>
            <a:r>
              <a:rPr lang="en-US"/>
              <a:t>These are a range of ‘large’ and ‘small’ devices</a:t>
            </a:r>
          </a:p>
          <a:p>
            <a:pPr marL="628650" lvl="1" indent="-171450">
              <a:buFont typeface="Arial" panose="020B0604020202020204" pitchFamily="34" charset="0"/>
              <a:buChar char="•"/>
            </a:pPr>
            <a:r>
              <a:rPr lang="en-US" b="1"/>
              <a:t>Cue 1: </a:t>
            </a:r>
            <a:r>
              <a:rPr lang="en-US" b="0"/>
              <a:t>Small devices</a:t>
            </a:r>
          </a:p>
          <a:p>
            <a:pPr marL="1085850" lvl="2" indent="-171450">
              <a:buFont typeface="Arial" panose="020B0604020202020204" pitchFamily="34" charset="0"/>
              <a:buChar char="•"/>
            </a:pPr>
            <a:r>
              <a:rPr lang="en-US"/>
              <a:t>Computer monitors (small)</a:t>
            </a:r>
          </a:p>
          <a:p>
            <a:pPr marL="1085850" lvl="2" indent="-171450">
              <a:buFont typeface="Arial" panose="020B0604020202020204" pitchFamily="34" charset="0"/>
              <a:buChar char="•"/>
            </a:pPr>
            <a:r>
              <a:rPr lang="en-US"/>
              <a:t>Smart power strips (small)</a:t>
            </a:r>
          </a:p>
          <a:p>
            <a:pPr marL="628650" lvl="1" indent="-171450">
              <a:buFont typeface="Arial" panose="020B0604020202020204" pitchFamily="34" charset="0"/>
              <a:buChar char="•"/>
            </a:pPr>
            <a:r>
              <a:rPr lang="en-US" b="1"/>
              <a:t>Cue 2: </a:t>
            </a:r>
            <a:r>
              <a:rPr lang="en-US" b="0"/>
              <a:t>Larger devices</a:t>
            </a:r>
            <a:endParaRPr lang="en-US" b="1"/>
          </a:p>
          <a:p>
            <a:pPr marL="1085850" lvl="2" indent="-171450">
              <a:buFont typeface="Arial" panose="020B0604020202020204" pitchFamily="34" charset="0"/>
              <a:buChar char="•"/>
            </a:pPr>
            <a:r>
              <a:rPr lang="en-US"/>
              <a:t>Boilers (large)</a:t>
            </a:r>
          </a:p>
          <a:p>
            <a:pPr marL="1085850" lvl="2" indent="-171450">
              <a:buFont typeface="Arial" panose="020B0604020202020204" pitchFamily="34" charset="0"/>
              <a:buChar char="•"/>
            </a:pPr>
            <a:r>
              <a:rPr lang="en-US"/>
              <a:t>HVAC (large)</a:t>
            </a:r>
          </a:p>
          <a:p>
            <a:pPr marL="1085850" lvl="2" indent="-171450">
              <a:buFont typeface="Arial" panose="020B0604020202020204" pitchFamily="34" charset="0"/>
              <a:buChar char="•"/>
            </a:pPr>
            <a:r>
              <a:rPr lang="en-US"/>
              <a:t>Gas to Hybrid (large)</a:t>
            </a:r>
          </a:p>
          <a:p>
            <a:pPr marL="171450" lvl="0" indent="-171450">
              <a:buFont typeface="Arial" panose="020B0604020202020204" pitchFamily="34" charset="0"/>
              <a:buChar char="•"/>
            </a:pPr>
            <a:r>
              <a:rPr lang="en-US" b="1"/>
              <a:t>Cue 3: </a:t>
            </a:r>
            <a:r>
              <a:rPr lang="en-US"/>
              <a:t>These devices fall along the </a:t>
            </a:r>
            <a:r>
              <a:rPr lang="en-US" err="1"/>
              <a:t>resepending</a:t>
            </a:r>
            <a:r>
              <a:rPr lang="en-US"/>
              <a:t> and device level rebound line, all far from </a:t>
            </a:r>
            <a:r>
              <a:rPr lang="en-US" err="1"/>
              <a:t>emobodied</a:t>
            </a:r>
            <a:r>
              <a:rPr lang="en-US"/>
              <a:t> energy</a:t>
            </a:r>
          </a:p>
          <a:p>
            <a:pPr marL="628650" lvl="1" indent="-171450">
              <a:buFont typeface="Arial" panose="020B0604020202020204" pitchFamily="34" charset="0"/>
              <a:buChar char="•"/>
            </a:pPr>
            <a:r>
              <a:rPr lang="en-US"/>
              <a:t>These devices had higher device level rebound</a:t>
            </a:r>
          </a:p>
          <a:p>
            <a:pPr marL="628650" lvl="1" indent="-171450">
              <a:buFont typeface="Arial" panose="020B0604020202020204" pitchFamily="34" charset="0"/>
              <a:buChar char="•"/>
            </a:pPr>
            <a:r>
              <a:rPr lang="en-US"/>
              <a:t>Not guaranteed to be money sinks; costs are comparable from base to EE</a:t>
            </a:r>
          </a:p>
          <a:p>
            <a:pPr marL="628650" lvl="1" indent="-171450">
              <a:buFont typeface="Arial" panose="020B0604020202020204" pitchFamily="34" charset="0"/>
              <a:buChar char="•"/>
            </a:pPr>
            <a:r>
              <a:rPr lang="en-US"/>
              <a:t>Computer monitors are way out there because of a much lower embodied energy in EE case</a:t>
            </a:r>
          </a:p>
          <a:p>
            <a:pPr marL="171450" lvl="0" indent="-171450">
              <a:buFont typeface="Arial" panose="020B0604020202020204" pitchFamily="34" charset="0"/>
              <a:buChar char="•"/>
            </a:pPr>
            <a:r>
              <a:rPr lang="en-US"/>
              <a:t>Impacted by device and </a:t>
            </a:r>
            <a:r>
              <a:rPr lang="en-US" err="1"/>
              <a:t>resepending</a:t>
            </a:r>
            <a:r>
              <a:rPr lang="en-US"/>
              <a:t> rebound, lean slightly towards </a:t>
            </a:r>
            <a:r>
              <a:rPr lang="en-US" err="1"/>
              <a:t>respending</a:t>
            </a:r>
            <a:endParaRPr lang="en-US"/>
          </a:p>
          <a:p>
            <a:pPr marL="628650" lvl="1" indent="-171450">
              <a:buFont typeface="Arial" panose="020B0604020202020204" pitchFamily="34" charset="0"/>
              <a:buChar char="•"/>
            </a:pPr>
            <a:endParaRPr lang="en-US"/>
          </a:p>
          <a:p>
            <a:pPr marL="0" lvl="0" indent="0">
              <a:buFont typeface="Arial" panose="020B0604020202020204" pitchFamily="34" charset="0"/>
              <a:buNone/>
            </a:pPr>
            <a:r>
              <a:rPr lang="en-US" b="1" err="1">
                <a:cs typeface="Calibri"/>
              </a:rPr>
              <a:t>Heun’s</a:t>
            </a:r>
            <a:r>
              <a:rPr lang="en-US" b="1">
                <a:cs typeface="Calibri"/>
              </a:rPr>
              <a:t> Notes: </a:t>
            </a:r>
          </a:p>
          <a:p>
            <a:pPr marL="171450" lvl="0" indent="-171450">
              <a:buFont typeface="Arial" panose="020B0604020202020204" pitchFamily="34" charset="0"/>
              <a:buChar char="•"/>
            </a:pPr>
            <a:r>
              <a:rPr lang="en-US" b="0">
                <a:cs typeface="Calibri"/>
              </a:rPr>
              <a:t>Instead of bullet points with words – have pictures</a:t>
            </a:r>
          </a:p>
          <a:p>
            <a:pPr marL="171450" lvl="0" indent="-171450">
              <a:buFont typeface="Arial" panose="020B0604020202020204" pitchFamily="34" charset="0"/>
              <a:buChar char="•"/>
            </a:pPr>
            <a:r>
              <a:rPr lang="en-US" b="0">
                <a:cs typeface="Calibri"/>
              </a:rPr>
              <a:t>Take the icon images for projects and make sure the difference is intelligible</a:t>
            </a:r>
          </a:p>
          <a:p>
            <a:pPr marL="0" lvl="0" indent="0">
              <a:buFont typeface="Arial" panose="020B0604020202020204" pitchFamily="34" charset="0"/>
              <a:buNone/>
            </a:pPr>
            <a:r>
              <a:rPr lang="en-US" b="1">
                <a:cs typeface="Calibri"/>
              </a:rPr>
              <a:t>Other comments:</a:t>
            </a:r>
            <a:endParaRPr lang="en-US" b="0">
              <a:cs typeface="Calibri"/>
            </a:endParaRPr>
          </a:p>
          <a:p>
            <a:pPr marL="171450" lvl="0" indent="-171450">
              <a:buFont typeface="Arial" panose="020B0604020202020204" pitchFamily="34" charset="0"/>
              <a:buChar char="•"/>
            </a:pPr>
            <a:r>
              <a:rPr lang="en-US"/>
              <a:t>The images could pop up over each other if they are individually too small – judgement call</a:t>
            </a:r>
          </a:p>
          <a:p>
            <a:pPr marL="171450" lvl="0" indent="-171450">
              <a:buFont typeface="Arial" panose="020B0604020202020204" pitchFamily="34" charset="0"/>
              <a:buChar char="•"/>
            </a:pPr>
            <a:r>
              <a:rPr lang="en-US"/>
              <a:t>The pictures could be schematics instead of actual images</a:t>
            </a:r>
          </a:p>
          <a:p>
            <a:pPr marL="171450" lvl="0" indent="-171450">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err="1">
                <a:cs typeface="Calibri"/>
              </a:rPr>
              <a:t>Heun’s</a:t>
            </a:r>
            <a:r>
              <a:rPr lang="en-US" b="1">
                <a:cs typeface="Calibri"/>
              </a:rPr>
              <a:t> notes 12/2:</a:t>
            </a:r>
          </a:p>
          <a:p>
            <a:pPr marL="171450" lvl="0" indent="-171450">
              <a:buFont typeface="Arial" panose="020B0604020202020204" pitchFamily="34" charset="0"/>
              <a:buChar char="•"/>
            </a:pPr>
            <a:r>
              <a:rPr lang="en-US"/>
              <a:t>Need popups of devices you’re talking about (same for </a:t>
            </a:r>
            <a:r>
              <a:rPr lang="en-US" err="1"/>
              <a:t>hyperconservation</a:t>
            </a:r>
            <a:r>
              <a:rPr lang="en-US"/>
              <a:t> and backfire)</a:t>
            </a:r>
          </a:p>
          <a:p>
            <a:pPr marL="628650" lvl="1" indent="-171450">
              <a:buFont typeface="Arial" panose="020B0604020202020204" pitchFamily="34" charset="0"/>
              <a:buChar char="•"/>
            </a:pPr>
            <a:r>
              <a:rPr lang="en-US"/>
              <a:t>Put image near dot of each case you discuss (make it fade in and out)</a:t>
            </a:r>
          </a:p>
          <a:p>
            <a:pPr marL="171450" lvl="0" indent="-171450">
              <a:buFont typeface="Arial" panose="020B0604020202020204" pitchFamily="34" charset="0"/>
              <a:buChar char="•"/>
            </a:pPr>
            <a:r>
              <a:rPr lang="en-US"/>
              <a:t>Put a couple general images on the left</a:t>
            </a:r>
          </a:p>
        </p:txBody>
      </p:sp>
      <p:sp>
        <p:nvSpPr>
          <p:cNvPr id="4" name="Slide Number Placeholder 3"/>
          <p:cNvSpPr>
            <a:spLocks noGrp="1"/>
          </p:cNvSpPr>
          <p:nvPr>
            <p:ph type="sldNum" sz="quarter" idx="5"/>
          </p:nvPr>
        </p:nvSpPr>
        <p:spPr/>
        <p:txBody>
          <a:bodyPr/>
          <a:lstStyle/>
          <a:p>
            <a:fld id="{737E8E1B-4646-44A7-95F4-085FCF985159}" type="slidenum">
              <a:rPr lang="en-US" smtClean="0"/>
              <a:t>30</a:t>
            </a:fld>
            <a:endParaRPr lang="en-US"/>
          </a:p>
        </p:txBody>
      </p:sp>
    </p:spTree>
    <p:extLst>
      <p:ext uri="{BB962C8B-B14F-4D97-AF65-F5344CB8AC3E}">
        <p14:creationId xmlns:p14="http://schemas.microsoft.com/office/powerpoint/2010/main" val="3096689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Economy wide, these devices use more energy than they save: some by a lot – </a:t>
            </a:r>
            <a:r>
              <a:rPr lang="en-US" i="1"/>
              <a:t>backfire</a:t>
            </a:r>
          </a:p>
          <a:p>
            <a:pPr marL="171450" lvl="0" indent="-171450">
              <a:buFont typeface="Arial" panose="020B0604020202020204" pitchFamily="34" charset="0"/>
              <a:buChar char="•"/>
            </a:pPr>
            <a:r>
              <a:rPr lang="en-US" b="1"/>
              <a:t>Cue 1: </a:t>
            </a:r>
            <a:r>
              <a:rPr lang="en-US"/>
              <a:t>Clearly dominated by </a:t>
            </a:r>
            <a:r>
              <a:rPr lang="en-US" err="1"/>
              <a:t>respending</a:t>
            </a:r>
            <a:endParaRPr lang="en-US"/>
          </a:p>
          <a:p>
            <a:pPr marL="628650" lvl="1" indent="-171450">
              <a:buFont typeface="Arial" panose="020B0604020202020204" pitchFamily="34" charset="0"/>
              <a:buChar char="•"/>
            </a:pPr>
            <a:r>
              <a:rPr lang="en-US"/>
              <a:t>Cluster very tightly around the </a:t>
            </a:r>
            <a:r>
              <a:rPr lang="en-US" err="1"/>
              <a:t>respending</a:t>
            </a:r>
            <a:r>
              <a:rPr lang="en-US"/>
              <a:t> vertex with no real outliers</a:t>
            </a:r>
          </a:p>
          <a:p>
            <a:pPr marL="171450" lvl="0" indent="-171450">
              <a:buFont typeface="Arial" panose="020B0604020202020204" pitchFamily="34" charset="0"/>
              <a:buChar char="•"/>
            </a:pPr>
            <a:r>
              <a:rPr lang="en-US" b="1"/>
              <a:t>Cue 2: </a:t>
            </a:r>
            <a:r>
              <a:rPr lang="en-US"/>
              <a:t>Most are smaller purchases, things you might by in your home</a:t>
            </a:r>
          </a:p>
          <a:p>
            <a:pPr marL="628650" lvl="1" indent="-171450">
              <a:buFont typeface="Arial" panose="020B0604020202020204" pitchFamily="34" charset="0"/>
              <a:buChar char="•"/>
            </a:pPr>
            <a:r>
              <a:rPr lang="en-US"/>
              <a:t>Low-flow shower heads</a:t>
            </a:r>
          </a:p>
          <a:p>
            <a:pPr marL="628650" lvl="1" indent="-171450">
              <a:buFont typeface="Arial" panose="020B0604020202020204" pitchFamily="34" charset="0"/>
              <a:buChar char="•"/>
            </a:pPr>
            <a:r>
              <a:rPr lang="en-US"/>
              <a:t>Motion sensor lighting</a:t>
            </a:r>
          </a:p>
          <a:p>
            <a:pPr marL="628650" lvl="1" indent="-171450">
              <a:buFont typeface="Arial" panose="020B0604020202020204" pitchFamily="34" charset="0"/>
              <a:buChar char="•"/>
            </a:pPr>
            <a:r>
              <a:rPr lang="en-US"/>
              <a:t>Smart power strips</a:t>
            </a:r>
          </a:p>
          <a:p>
            <a:pPr marL="628650" lvl="1" indent="-171450">
              <a:buFont typeface="Arial" panose="020B0604020202020204" pitchFamily="34" charset="0"/>
              <a:buChar char="•"/>
            </a:pPr>
            <a:r>
              <a:rPr lang="en-US"/>
              <a:t>LED lights</a:t>
            </a:r>
          </a:p>
          <a:p>
            <a:pPr marL="171450" lvl="0" indent="-171450">
              <a:buFont typeface="Arial" panose="020B0604020202020204" pitchFamily="34" charset="0"/>
              <a:buChar char="•"/>
            </a:pPr>
            <a:r>
              <a:rPr lang="en-US" b="1"/>
              <a:t>Cue 3: </a:t>
            </a:r>
            <a:r>
              <a:rPr lang="en-US" b="0"/>
              <a:t>But some are larger purchases</a:t>
            </a:r>
            <a:endParaRPr lang="en-US" b="1"/>
          </a:p>
          <a:p>
            <a:pPr marL="628650" lvl="1" indent="-171450">
              <a:buFont typeface="Arial" panose="020B0604020202020204" pitchFamily="34" charset="0"/>
              <a:buChar char="•"/>
            </a:pPr>
            <a:r>
              <a:rPr lang="en-US"/>
              <a:t>Dryers</a:t>
            </a:r>
          </a:p>
          <a:p>
            <a:pPr marL="628650" lvl="1" indent="-171450">
              <a:buFont typeface="Arial" panose="020B0604020202020204" pitchFamily="34" charset="0"/>
              <a:buChar char="•"/>
            </a:pPr>
            <a:r>
              <a:rPr lang="en-US"/>
              <a:t>Two automobile cases</a:t>
            </a:r>
          </a:p>
          <a:p>
            <a:pPr marL="171450" lvl="0" indent="-171450">
              <a:buFont typeface="Arial" panose="020B0604020202020204" pitchFamily="34" charset="0"/>
              <a:buChar char="•"/>
            </a:pPr>
            <a:r>
              <a:rPr lang="en-US"/>
              <a:t>For backfire, </a:t>
            </a:r>
            <a:r>
              <a:rPr lang="en-US" err="1"/>
              <a:t>respending</a:t>
            </a:r>
            <a:r>
              <a:rPr lang="en-US"/>
              <a:t> dominates for the opposite reason as </a:t>
            </a:r>
            <a:r>
              <a:rPr lang="en-US" err="1"/>
              <a:t>hyperconvservation</a:t>
            </a:r>
            <a:endParaRPr lang="en-US"/>
          </a:p>
          <a:p>
            <a:pPr marL="628650" lvl="1" indent="-171450">
              <a:buFont typeface="Arial" panose="020B0604020202020204" pitchFamily="34" charset="0"/>
              <a:buChar char="•"/>
            </a:pPr>
            <a:r>
              <a:rPr lang="en-US"/>
              <a:t>These are not money sinks, they are money </a:t>
            </a:r>
            <a:r>
              <a:rPr lang="en-US" i="1"/>
              <a:t>savers</a:t>
            </a:r>
            <a:r>
              <a:rPr lang="en-US" i="0"/>
              <a:t> for the consumer</a:t>
            </a:r>
          </a:p>
          <a:p>
            <a:pPr marL="628650" lvl="1" indent="-171450">
              <a:buFont typeface="Arial" panose="020B0604020202020204" pitchFamily="34" charset="0"/>
              <a:buChar char="•"/>
            </a:pPr>
            <a:r>
              <a:rPr lang="en-US" i="0"/>
              <a:t>Because of the MPC, consumers spend that money back in the economy and use more energy than before</a:t>
            </a:r>
          </a:p>
          <a:p>
            <a:pPr marL="0" lvl="0" indent="0">
              <a:buFont typeface="Arial" panose="020B0604020202020204" pitchFamily="34" charset="0"/>
              <a:buNone/>
            </a:pPr>
            <a:endParaRPr lang="en-US" i="0"/>
          </a:p>
        </p:txBody>
      </p:sp>
      <p:sp>
        <p:nvSpPr>
          <p:cNvPr id="4" name="Slide Number Placeholder 3"/>
          <p:cNvSpPr>
            <a:spLocks noGrp="1"/>
          </p:cNvSpPr>
          <p:nvPr>
            <p:ph type="sldNum" sz="quarter" idx="5"/>
          </p:nvPr>
        </p:nvSpPr>
        <p:spPr/>
        <p:txBody>
          <a:bodyPr/>
          <a:lstStyle/>
          <a:p>
            <a:fld id="{737E8E1B-4646-44A7-95F4-085FCF985159}" type="slidenum">
              <a:rPr lang="en-US" smtClean="0"/>
              <a:t>31</a:t>
            </a:fld>
            <a:endParaRPr lang="en-US"/>
          </a:p>
        </p:txBody>
      </p:sp>
    </p:spTree>
    <p:extLst>
      <p:ext uri="{BB962C8B-B14F-4D97-AF65-F5344CB8AC3E}">
        <p14:creationId xmlns:p14="http://schemas.microsoft.com/office/powerpoint/2010/main" val="3621781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To understand in a bit more detail why a device might save energy, have rebound, or backfire we’re going to look at three cases of automobiles</a:t>
            </a:r>
          </a:p>
          <a:p>
            <a:pPr marL="628650" lvl="1" indent="-171450">
              <a:buFont typeface="Arial" panose="020B0604020202020204" pitchFamily="34" charset="0"/>
              <a:buChar char="•"/>
            </a:pPr>
            <a:r>
              <a:rPr lang="en-US" b="1"/>
              <a:t>Cue 1: </a:t>
            </a:r>
            <a:r>
              <a:rPr lang="en-US"/>
              <a:t>One demonstrates </a:t>
            </a:r>
            <a:r>
              <a:rPr lang="en-US" err="1"/>
              <a:t>hyperconservation</a:t>
            </a:r>
            <a:r>
              <a:rPr lang="en-US"/>
              <a:t>: Corolla to Prius</a:t>
            </a:r>
          </a:p>
          <a:p>
            <a:pPr marL="1085850" lvl="2" indent="-171450">
              <a:buFont typeface="Arial" panose="020B0604020202020204" pitchFamily="34" charset="0"/>
              <a:buChar char="•"/>
            </a:pPr>
            <a:r>
              <a:rPr lang="en-US"/>
              <a:t>Lies outside the graph because of a negative </a:t>
            </a:r>
            <a:r>
              <a:rPr lang="en-US" err="1"/>
              <a:t>respending</a:t>
            </a:r>
            <a:r>
              <a:rPr lang="en-US"/>
              <a:t> impact</a:t>
            </a:r>
          </a:p>
          <a:p>
            <a:pPr marL="1085850" lvl="2" indent="-171450">
              <a:buFont typeface="Arial" panose="020B0604020202020204" pitchFamily="34" charset="0"/>
              <a:buChar char="•"/>
            </a:pPr>
            <a:r>
              <a:rPr lang="en-US"/>
              <a:t>Small device level rebound</a:t>
            </a:r>
          </a:p>
          <a:p>
            <a:pPr marL="1085850" lvl="2" indent="-171450">
              <a:buFont typeface="Arial" panose="020B0604020202020204" pitchFamily="34" charset="0"/>
              <a:buChar char="•"/>
            </a:pPr>
            <a:r>
              <a:rPr lang="en-US"/>
              <a:t>Small increase in embodied energy</a:t>
            </a:r>
          </a:p>
          <a:p>
            <a:pPr marL="1085850" lvl="2" indent="-171450">
              <a:buFont typeface="Arial" panose="020B0604020202020204" pitchFamily="34" charset="0"/>
              <a:buChar char="•"/>
            </a:pPr>
            <a:r>
              <a:rPr lang="en-US"/>
              <a:t>The Prius ends up being a money sink, so there’s less freed cash for the consumer to spend in the economy</a:t>
            </a:r>
          </a:p>
          <a:p>
            <a:pPr marL="628650" lvl="1" indent="-171450">
              <a:buFont typeface="Arial" panose="020B0604020202020204" pitchFamily="34" charset="0"/>
              <a:buChar char="•"/>
            </a:pPr>
            <a:r>
              <a:rPr lang="en-US" b="1"/>
              <a:t>Cue 2: </a:t>
            </a:r>
            <a:r>
              <a:rPr lang="en-US"/>
              <a:t>One has positive rebound: Gas to Hybrid</a:t>
            </a:r>
          </a:p>
          <a:p>
            <a:pPr marL="1085850" lvl="2" indent="-171450">
              <a:buFont typeface="Arial" panose="020B0604020202020204" pitchFamily="34" charset="0"/>
              <a:buChar char="•"/>
            </a:pPr>
            <a:r>
              <a:rPr lang="en-US"/>
              <a:t>Same vehicle, </a:t>
            </a:r>
          </a:p>
          <a:p>
            <a:pPr marL="1085850" lvl="2" indent="-171450">
              <a:buFont typeface="Arial" panose="020B0604020202020204" pitchFamily="34" charset="0"/>
              <a:buChar char="•"/>
            </a:pPr>
            <a:r>
              <a:rPr lang="en-US"/>
              <a:t>Nearly 50/50 on device and </a:t>
            </a:r>
            <a:r>
              <a:rPr lang="en-US" err="1"/>
              <a:t>respending</a:t>
            </a:r>
            <a:r>
              <a:rPr lang="en-US"/>
              <a:t> impact</a:t>
            </a:r>
          </a:p>
          <a:p>
            <a:pPr marL="1543050" lvl="3" indent="-171450">
              <a:buFont typeface="Arial" panose="020B0604020202020204" pitchFamily="34" charset="0"/>
              <a:buChar char="•"/>
            </a:pPr>
            <a:r>
              <a:rPr lang="en-US"/>
              <a:t>It saves energy, but it saves you a bit of money too</a:t>
            </a:r>
          </a:p>
          <a:p>
            <a:pPr marL="1543050" lvl="3" indent="-171450">
              <a:buFont typeface="Arial" panose="020B0604020202020204" pitchFamily="34" charset="0"/>
              <a:buChar char="•"/>
            </a:pPr>
            <a:r>
              <a:rPr lang="en-US"/>
              <a:t>You use it more</a:t>
            </a:r>
          </a:p>
          <a:p>
            <a:pPr marL="628650" lvl="1" indent="-171450">
              <a:buFont typeface="Arial" panose="020B0604020202020204" pitchFamily="34" charset="0"/>
              <a:buChar char="•"/>
            </a:pPr>
            <a:r>
              <a:rPr lang="en-US"/>
              <a:t>Two devices that backfired – not changing the fuel source, only the way fuel is used; they have the same device level rebound of 6%</a:t>
            </a:r>
          </a:p>
          <a:p>
            <a:pPr marL="1085850" lvl="2" indent="-171450">
              <a:buFont typeface="Arial" panose="020B0604020202020204" pitchFamily="34" charset="0"/>
              <a:buChar char="•"/>
            </a:pPr>
            <a:r>
              <a:rPr lang="en-US" b="1"/>
              <a:t>Cue 3: </a:t>
            </a:r>
            <a:r>
              <a:rPr lang="en-US"/>
              <a:t>six cylinder to four cylinder is basically the same vehicle, just with a smaller engine which saves you money at the pump</a:t>
            </a:r>
          </a:p>
          <a:p>
            <a:pPr marL="1085850" lvl="2" indent="-171450">
              <a:buFont typeface="Arial" panose="020B0604020202020204" pitchFamily="34" charset="0"/>
              <a:buChar char="•"/>
            </a:pPr>
            <a:r>
              <a:rPr lang="en-US" b="1"/>
              <a:t>Cue 4: </a:t>
            </a:r>
            <a:r>
              <a:rPr lang="en-US"/>
              <a:t>Automatic to manual which is a different drive train and saves you money because it has better fuel economy</a:t>
            </a:r>
          </a:p>
          <a:p>
            <a:pPr marL="1085850" lvl="2" indent="-171450">
              <a:buFont typeface="Arial" panose="020B0604020202020204" pitchFamily="34" charset="0"/>
              <a:buChar char="•"/>
            </a:pPr>
            <a:r>
              <a:rPr lang="en-US"/>
              <a:t>Both cases, the </a:t>
            </a:r>
            <a:r>
              <a:rPr lang="en-US" err="1"/>
              <a:t>respending</a:t>
            </a:r>
            <a:r>
              <a:rPr lang="en-US"/>
              <a:t> rebound accounts for nearly 100% of econ wide – 100% and 99% respectively</a:t>
            </a:r>
          </a:p>
          <a:p>
            <a:pPr marL="1085850" lvl="2" indent="-171450">
              <a:buFont typeface="Arial" panose="020B0604020202020204" pitchFamily="34" charset="0"/>
              <a:buChar char="•"/>
            </a:pPr>
            <a:r>
              <a:rPr lang="en-US"/>
              <a:t>More money in your pocket is more money spent in the economy</a:t>
            </a:r>
          </a:p>
          <a:p>
            <a:pPr marL="171450" lvl="0" indent="-171450">
              <a:buFont typeface="Arial" panose="020B0604020202020204" pitchFamily="34" charset="0"/>
              <a:buChar char="•"/>
            </a:pPr>
            <a:r>
              <a:rPr lang="en-US"/>
              <a:t>So looking at this example, you can see why devices might fall in one type of rebound or another – and it mostly has to do with whether or not the device saves you </a:t>
            </a:r>
            <a:r>
              <a:rPr lang="en-US" i="1"/>
              <a:t>money </a:t>
            </a:r>
            <a:r>
              <a:rPr lang="en-US" i="0"/>
              <a:t>while you’re saving energy</a:t>
            </a:r>
          </a:p>
          <a:p>
            <a:pPr marL="171450" lvl="0" indent="-171450">
              <a:buFont typeface="Arial" panose="020B0604020202020204" pitchFamily="34" charset="0"/>
              <a:buChar char="•"/>
            </a:pPr>
            <a:endParaRPr lang="en-US" i="0"/>
          </a:p>
          <a:p>
            <a:pPr marL="171450" lvl="0" indent="-171450">
              <a:buFont typeface="Arial" panose="020B0604020202020204" pitchFamily="34" charset="0"/>
              <a:buChar char="•"/>
            </a:pPr>
            <a:r>
              <a:rPr lang="en-US" i="0"/>
              <a:t>But the values that we’ve just walked through only represent one specific economy, with an MPC of 95%</a:t>
            </a:r>
          </a:p>
          <a:p>
            <a:pPr marL="628650" lvl="1" indent="-171450">
              <a:buFont typeface="Arial" panose="020B0604020202020204" pitchFamily="34" charset="0"/>
              <a:buChar char="•"/>
            </a:pPr>
            <a:r>
              <a:rPr lang="en-US" i="0"/>
              <a:t>That means if I have an extra dollar to spend, there is a 95% chance that I will spend it</a:t>
            </a:r>
          </a:p>
          <a:p>
            <a:pPr marL="628650" lvl="1" indent="-171450">
              <a:buFont typeface="Arial" panose="020B0604020202020204" pitchFamily="34" charset="0"/>
              <a:buChar char="•"/>
            </a:pPr>
            <a:r>
              <a:rPr lang="en-US" i="0"/>
              <a:t>So we’ve done a sensitivity analysis to see how a changing MPC changes where our points fall</a:t>
            </a:r>
          </a:p>
          <a:p>
            <a:pPr marL="171450" lvl="0" indent="-171450">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err="1">
                <a:cs typeface="Calibri"/>
              </a:rPr>
              <a:t>Heun’s</a:t>
            </a:r>
            <a:r>
              <a:rPr lang="en-US" b="1">
                <a:cs typeface="Calibri"/>
              </a:rPr>
              <a:t> notes 12/2:</a:t>
            </a:r>
          </a:p>
          <a:p>
            <a:pPr marL="171450" lvl="0" indent="-171450">
              <a:buFont typeface="Arial" panose="020B0604020202020204" pitchFamily="34" charset="0"/>
              <a:buChar char="•"/>
            </a:pPr>
            <a:r>
              <a:rPr lang="en-US" i="0"/>
              <a:t>“I never saved enough in fuel cost savings -&gt; Prius was money </a:t>
            </a:r>
            <a:r>
              <a:rPr lang="en-US" b="1" i="1"/>
              <a:t>sink</a:t>
            </a:r>
            <a:r>
              <a:rPr lang="en-US" i="0"/>
              <a:t> -&gt; </a:t>
            </a:r>
            <a:r>
              <a:rPr lang="en-US" i="0" err="1"/>
              <a:t>respending</a:t>
            </a:r>
            <a:r>
              <a:rPr lang="en-US" i="0"/>
              <a:t> dominated”</a:t>
            </a:r>
          </a:p>
          <a:p>
            <a:pPr marL="171450" lvl="0" indent="-171450">
              <a:buFont typeface="Arial" panose="020B0604020202020204" pitchFamily="34" charset="0"/>
              <a:buChar char="•"/>
            </a:pPr>
            <a:r>
              <a:rPr lang="en-US" i="0"/>
              <a:t>Match greens (text &amp; dot) </a:t>
            </a:r>
          </a:p>
          <a:p>
            <a:pPr marL="628650" lvl="1" indent="-171450">
              <a:buFont typeface="Arial" panose="020B0604020202020204" pitchFamily="34" charset="0"/>
              <a:buChar char="•"/>
            </a:pPr>
            <a:r>
              <a:rPr lang="en-US" i="0"/>
              <a:t>Do other colors also (with eyedropper tool)</a:t>
            </a:r>
          </a:p>
        </p:txBody>
      </p:sp>
      <p:sp>
        <p:nvSpPr>
          <p:cNvPr id="4" name="Slide Number Placeholder 3"/>
          <p:cNvSpPr>
            <a:spLocks noGrp="1"/>
          </p:cNvSpPr>
          <p:nvPr>
            <p:ph type="sldNum" sz="quarter" idx="5"/>
          </p:nvPr>
        </p:nvSpPr>
        <p:spPr/>
        <p:txBody>
          <a:bodyPr/>
          <a:lstStyle/>
          <a:p>
            <a:fld id="{737E8E1B-4646-44A7-95F4-085FCF985159}" type="slidenum">
              <a:rPr lang="en-US" smtClean="0"/>
              <a:t>32</a:t>
            </a:fld>
            <a:endParaRPr lang="en-US"/>
          </a:p>
        </p:txBody>
      </p:sp>
    </p:spTree>
    <p:extLst>
      <p:ext uri="{BB962C8B-B14F-4D97-AF65-F5344CB8AC3E}">
        <p14:creationId xmlns:p14="http://schemas.microsoft.com/office/powerpoint/2010/main" val="2650348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Because our results seemed so dependent on our </a:t>
            </a:r>
            <a:r>
              <a:rPr lang="en-US" err="1"/>
              <a:t>respending</a:t>
            </a:r>
            <a:r>
              <a:rPr lang="en-US"/>
              <a:t> values, we changed our parameters of k and MPC to change our </a:t>
            </a:r>
            <a:r>
              <a:rPr lang="en-US" err="1"/>
              <a:t>respending</a:t>
            </a:r>
            <a:r>
              <a:rPr lang="en-US"/>
              <a:t> values, from 0.75 to 0.95</a:t>
            </a:r>
          </a:p>
          <a:p>
            <a:pPr marL="628650" lvl="1" indent="-171450">
              <a:buFont typeface="Arial" panose="020B0604020202020204" pitchFamily="34" charset="0"/>
              <a:buChar char="•"/>
            </a:pPr>
            <a:r>
              <a:rPr lang="en-US" b="1"/>
              <a:t>MPC Cue 1:</a:t>
            </a:r>
          </a:p>
          <a:p>
            <a:pPr marL="171450" lvl="0" indent="-171450">
              <a:buFont typeface="Arial" panose="020B0604020202020204" pitchFamily="34" charset="0"/>
              <a:buChar char="•"/>
            </a:pPr>
            <a:r>
              <a:rPr lang="en-US" b="1"/>
              <a:t>Cue 1: </a:t>
            </a:r>
            <a:r>
              <a:rPr lang="en-US"/>
              <a:t>For our MPC = 0.95 we already know quite a bit of detail about our data</a:t>
            </a:r>
          </a:p>
          <a:p>
            <a:pPr marL="171450" lvl="0" indent="-171450">
              <a:buFont typeface="Arial" panose="020B0604020202020204" pitchFamily="34" charset="0"/>
              <a:buChar char="•"/>
            </a:pPr>
            <a:r>
              <a:rPr lang="en-US" b="1"/>
              <a:t>Cue 2-4:</a:t>
            </a:r>
            <a:r>
              <a:rPr lang="en-US" b="0"/>
              <a:t> As we decrease our MPC, we see the points do two things: change color and shift in location on the ternary graph</a:t>
            </a:r>
          </a:p>
          <a:p>
            <a:pPr marL="171450" lvl="0" indent="-171450">
              <a:buFont typeface="Arial" panose="020B0604020202020204" pitchFamily="34" charset="0"/>
              <a:buChar char="•"/>
            </a:pPr>
            <a:r>
              <a:rPr lang="en-US" b="0"/>
              <a:t>Our color change represents the value of economy wide rebound</a:t>
            </a:r>
          </a:p>
          <a:p>
            <a:pPr marL="628650" lvl="1" indent="-171450">
              <a:buFont typeface="Arial" panose="020B0604020202020204" pitchFamily="34" charset="0"/>
              <a:buChar char="•"/>
            </a:pPr>
            <a:r>
              <a:rPr lang="en-US" b="1"/>
              <a:t>Cue 5: </a:t>
            </a:r>
            <a:r>
              <a:rPr lang="en-US" b="0"/>
              <a:t>There are more blue dots as MPC decreases</a:t>
            </a:r>
          </a:p>
          <a:p>
            <a:pPr marL="628650" lvl="1" indent="-171450">
              <a:buFont typeface="Arial" panose="020B0604020202020204" pitchFamily="34" charset="0"/>
              <a:buChar char="•"/>
            </a:pPr>
            <a:r>
              <a:rPr lang="en-US" b="0"/>
              <a:t>Devices that exhibited backfire before are now in the rebound category because dollar-savings isn’t being </a:t>
            </a:r>
            <a:r>
              <a:rPr lang="en-US" b="0" err="1"/>
              <a:t>respent</a:t>
            </a:r>
            <a:r>
              <a:rPr lang="en-US" b="0"/>
              <a:t> as quickly throughout the economy</a:t>
            </a:r>
          </a:p>
          <a:p>
            <a:pPr marL="171450" lvl="0" indent="-171450">
              <a:buFont typeface="Arial" panose="020B0604020202020204" pitchFamily="34" charset="0"/>
              <a:buChar char="•"/>
            </a:pPr>
            <a:r>
              <a:rPr lang="en-US" b="0"/>
              <a:t>As you know by now, the location on the graph indicates the composition of our economy wide rebound</a:t>
            </a:r>
          </a:p>
          <a:p>
            <a:pPr marL="628650" lvl="1" indent="-171450">
              <a:buFont typeface="Arial" panose="020B0604020202020204" pitchFamily="34" charset="0"/>
              <a:buChar char="•"/>
            </a:pPr>
            <a:r>
              <a:rPr lang="en-US" b="1"/>
              <a:t>Cue 6: </a:t>
            </a:r>
            <a:r>
              <a:rPr lang="en-US" b="0"/>
              <a:t>Interestingly, though our points do move around quite a bit, they don’t cross the 20% embodied energy line</a:t>
            </a:r>
          </a:p>
          <a:p>
            <a:pPr marL="628650" lvl="1" indent="-171450">
              <a:buFont typeface="Arial" panose="020B0604020202020204" pitchFamily="34" charset="0"/>
              <a:buChar char="•"/>
            </a:pPr>
            <a:r>
              <a:rPr lang="en-US" b="0"/>
              <a:t>This means that regardless of our MPC, embodied energy has a relatively low contribution to our economy wide rebound</a:t>
            </a:r>
          </a:p>
          <a:p>
            <a:pPr marL="628650" lvl="1" indent="-171450">
              <a:buFont typeface="Arial" panose="020B0604020202020204" pitchFamily="34" charset="0"/>
              <a:buChar char="•"/>
            </a:pPr>
            <a:r>
              <a:rPr lang="en-US" b="1"/>
              <a:t>Cue 7:</a:t>
            </a:r>
            <a:r>
              <a:rPr lang="en-US" b="0"/>
              <a:t> more impactful are our device level rebound and </a:t>
            </a:r>
            <a:r>
              <a:rPr lang="en-US" b="0" err="1"/>
              <a:t>respending</a:t>
            </a:r>
            <a:r>
              <a:rPr lang="en-US" b="0"/>
              <a:t> rebound, and their influence depends highly on MPC</a:t>
            </a:r>
          </a:p>
          <a:p>
            <a:pPr marL="628650" lvl="1" indent="-171450">
              <a:buFont typeface="Arial" panose="020B0604020202020204" pitchFamily="34" charset="0"/>
              <a:buChar char="•"/>
            </a:pPr>
            <a:r>
              <a:rPr lang="en-US" b="0"/>
              <a:t>We see device level rebound contributing more to economy wide rebound as MPC decreases</a:t>
            </a:r>
          </a:p>
          <a:p>
            <a:pPr marL="1085850" lvl="2" indent="-171450">
              <a:buFont typeface="Arial" panose="020B0604020202020204" pitchFamily="34" charset="0"/>
              <a:buChar char="•"/>
            </a:pPr>
            <a:r>
              <a:rPr lang="en-US" b="0"/>
              <a:t>Our device level rebound isn’t changing, it’s just having more of an influence because our value for </a:t>
            </a:r>
            <a:r>
              <a:rPr lang="en-US" b="0" err="1"/>
              <a:t>respending</a:t>
            </a:r>
            <a:r>
              <a:rPr lang="en-US" b="0"/>
              <a:t> rebound is changing with MPC</a:t>
            </a:r>
          </a:p>
          <a:p>
            <a:pPr marL="1085850" lvl="2" indent="-171450">
              <a:buFont typeface="Arial" panose="020B0604020202020204" pitchFamily="34" charset="0"/>
              <a:buChar char="•"/>
            </a:pPr>
            <a:r>
              <a:rPr lang="en-US" b="0"/>
              <a:t>Even though our points shift towards device level rebound, we still see points clustering around the </a:t>
            </a:r>
            <a:r>
              <a:rPr lang="en-US" b="0" err="1"/>
              <a:t>respending</a:t>
            </a:r>
            <a:r>
              <a:rPr lang="en-US" b="0"/>
              <a:t> vertex</a:t>
            </a:r>
          </a:p>
          <a:p>
            <a:pPr marL="1085850" lvl="2" indent="-171450">
              <a:buFont typeface="Arial" panose="020B0604020202020204" pitchFamily="34" charset="0"/>
              <a:buChar char="•"/>
            </a:pPr>
            <a:r>
              <a:rPr lang="en-US" b="1"/>
              <a:t>Cue 8: </a:t>
            </a:r>
            <a:r>
              <a:rPr lang="en-US" b="0"/>
              <a:t>Even in changing MPC we cannot discount the impact </a:t>
            </a:r>
            <a:r>
              <a:rPr lang="en-US" b="0" err="1"/>
              <a:t>respending</a:t>
            </a:r>
            <a:r>
              <a:rPr lang="en-US" b="0"/>
              <a:t> has on economy wide rebound.</a:t>
            </a:r>
            <a:r>
              <a:rPr lang="en-US" b="1"/>
              <a:t> </a:t>
            </a:r>
          </a:p>
          <a:p>
            <a:pPr marL="0" lvl="0" indent="0">
              <a:buFont typeface="Arial" panose="020B0604020202020204" pitchFamily="34" charset="0"/>
              <a:buNone/>
            </a:pPr>
            <a:endParaRPr lang="en-US" b="1"/>
          </a:p>
          <a:p>
            <a:pPr marL="0" lvl="0" indent="0">
              <a:buFont typeface="Arial" panose="020B0604020202020204" pitchFamily="34" charset="0"/>
              <a:buNone/>
            </a:pPr>
            <a:r>
              <a:rPr lang="en-US" b="1" err="1"/>
              <a:t>Heun’s</a:t>
            </a:r>
            <a:r>
              <a:rPr lang="en-US" b="1"/>
              <a:t> Notes 12/2: </a:t>
            </a:r>
          </a:p>
          <a:p>
            <a:pPr marL="171450" lvl="0" indent="-171450">
              <a:buFont typeface="Arial" panose="020B0604020202020204" pitchFamily="34" charset="0"/>
              <a:buChar char="•"/>
            </a:pPr>
            <a:r>
              <a:rPr lang="en-US" b="0"/>
              <a:t>Introduce what MPC is prior to this slide, likely in the </a:t>
            </a:r>
            <a:r>
              <a:rPr lang="en-US" b="0" err="1"/>
              <a:t>respending</a:t>
            </a:r>
            <a:r>
              <a:rPr lang="en-US" b="0"/>
              <a:t> slide.</a:t>
            </a:r>
          </a:p>
          <a:p>
            <a:pPr marL="171450" lvl="0" indent="-171450">
              <a:buFont typeface="Arial" panose="020B0604020202020204" pitchFamily="34" charset="0"/>
              <a:buChar char="•"/>
            </a:pPr>
            <a:r>
              <a:rPr lang="en-US" b="0"/>
              <a:t>MPC: don’t forget</a:t>
            </a:r>
            <a:r>
              <a:rPr lang="en-US" b="0" i="1"/>
              <a:t> marginal</a:t>
            </a:r>
            <a:r>
              <a:rPr lang="en-US" b="0" i="0"/>
              <a:t> part (a </a:t>
            </a:r>
            <a:r>
              <a:rPr lang="en-US" b="0" i="1"/>
              <a:t>new</a:t>
            </a:r>
            <a:r>
              <a:rPr lang="en-US" b="0" i="0"/>
              <a:t> dollar)</a:t>
            </a:r>
          </a:p>
          <a:p>
            <a:pPr marL="171450" lvl="0" indent="-171450">
              <a:buFont typeface="Arial" panose="020B0604020202020204" pitchFamily="34" charset="0"/>
              <a:buChar char="•"/>
            </a:pPr>
            <a:endParaRPr lang="en-US" b="0" i="0"/>
          </a:p>
          <a:p>
            <a:pPr marL="0" lvl="0" indent="0">
              <a:buFont typeface="Arial" panose="020B0604020202020204" pitchFamily="34" charset="0"/>
              <a:buNone/>
            </a:pPr>
            <a:r>
              <a:rPr lang="en-US" b="1" i="0"/>
              <a:t>Other notes 12/2:</a:t>
            </a:r>
          </a:p>
          <a:p>
            <a:pPr marL="171450" lvl="0" indent="-171450">
              <a:buFont typeface="Arial" panose="020B0604020202020204" pitchFamily="34" charset="0"/>
              <a:buChar char="•"/>
            </a:pPr>
            <a:r>
              <a:rPr lang="en-US" b="0" i="0"/>
              <a:t>Missing slide number</a:t>
            </a:r>
            <a:endParaRPr lang="en-US" b="0"/>
          </a:p>
          <a:p>
            <a:pPr marL="1085850" lvl="2"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fld id="{737E8E1B-4646-44A7-95F4-085FCF985159}" type="slidenum">
              <a:rPr lang="en-US" smtClean="0"/>
              <a:t>33</a:t>
            </a:fld>
            <a:endParaRPr lang="en-US"/>
          </a:p>
        </p:txBody>
      </p:sp>
    </p:spTree>
    <p:extLst>
      <p:ext uri="{BB962C8B-B14F-4D97-AF65-F5344CB8AC3E}">
        <p14:creationId xmlns:p14="http://schemas.microsoft.com/office/powerpoint/2010/main" val="4125740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So we’re back to our big question, how much energy does energy efficiency save? And the answer seems to be ‘not as much as we might think.’</a:t>
            </a:r>
          </a:p>
          <a:p>
            <a:pPr marL="628650" lvl="1" indent="-171450">
              <a:buFont typeface="Arial" panose="020B0604020202020204" pitchFamily="34" charset="0"/>
              <a:buChar char="•"/>
            </a:pPr>
            <a:r>
              <a:rPr lang="en-US"/>
              <a:t>Saving energy at the device level doesn’t necessarily mean that we save energy as a society/economy</a:t>
            </a:r>
          </a:p>
          <a:p>
            <a:pPr marL="171450" lvl="0" indent="-171450">
              <a:buFont typeface="Arial" panose="020B0604020202020204" pitchFamily="34" charset="0"/>
              <a:buChar char="•"/>
            </a:pPr>
            <a:r>
              <a:rPr lang="en-US"/>
              <a:t>Points cluster toward </a:t>
            </a:r>
            <a:r>
              <a:rPr lang="en-US" err="1"/>
              <a:t>respending</a:t>
            </a:r>
            <a:endParaRPr lang="en-US"/>
          </a:p>
          <a:p>
            <a:pPr marL="628650" lvl="1" indent="-171450">
              <a:buFont typeface="Arial" panose="020B0604020202020204" pitchFamily="34" charset="0"/>
              <a:buChar char="•"/>
            </a:pPr>
            <a:r>
              <a:rPr lang="en-US"/>
              <a:t>In fact, saving money as we save energy may mean that we use more energy than we did before</a:t>
            </a:r>
          </a:p>
          <a:p>
            <a:pPr marL="628650" lvl="1" indent="-171450">
              <a:buFont typeface="Arial" panose="020B0604020202020204" pitchFamily="34" charset="0"/>
              <a:buChar char="•"/>
            </a:pPr>
            <a:r>
              <a:rPr lang="en-US"/>
              <a:t>Depending on your intention with an energy-saving device, energy-efficiency devices may not be as effective as you want them to be</a:t>
            </a:r>
          </a:p>
          <a:p>
            <a:pPr marL="171450" lvl="0" indent="-171450">
              <a:buFont typeface="Arial" panose="020B0604020202020204" pitchFamily="34" charset="0"/>
              <a:buChar char="•"/>
            </a:pPr>
            <a:r>
              <a:rPr lang="en-US" b="1"/>
              <a:t>Cue 1: </a:t>
            </a:r>
            <a:r>
              <a:rPr lang="en-US"/>
              <a:t>Which brings us to an interesting tension between energy efficiency and economic activity</a:t>
            </a:r>
          </a:p>
          <a:p>
            <a:pPr marL="171450" lvl="0" indent="-171450">
              <a:buFont typeface="Arial" panose="020B0604020202020204" pitchFamily="34" charset="0"/>
              <a:buChar char="•"/>
            </a:pPr>
            <a:r>
              <a:rPr lang="en-US" b="1"/>
              <a:t>Cue 2: </a:t>
            </a:r>
            <a:r>
              <a:rPr lang="en-US"/>
              <a:t>We want to save energy to conserve finite resources on the one hand, </a:t>
            </a:r>
          </a:p>
          <a:p>
            <a:pPr marL="171450" lvl="0" indent="-171450">
              <a:buFont typeface="Arial" panose="020B0604020202020204" pitchFamily="34" charset="0"/>
              <a:buChar char="•"/>
            </a:pPr>
            <a:r>
              <a:rPr lang="en-US" b="1"/>
              <a:t>Cue 3: </a:t>
            </a:r>
            <a:r>
              <a:rPr lang="en-US" b="0"/>
              <a:t>but </a:t>
            </a:r>
            <a:r>
              <a:rPr lang="en-US"/>
              <a:t>an added incentive is saving money</a:t>
            </a:r>
          </a:p>
          <a:p>
            <a:pPr marL="628650" lvl="1" indent="-171450">
              <a:buFont typeface="Arial" panose="020B0604020202020204" pitchFamily="34" charset="0"/>
              <a:buChar char="•"/>
            </a:pPr>
            <a:r>
              <a:rPr lang="en-US"/>
              <a:t>Our research seems to suggest that saving money in energy efficiency might actually increase energy usage economy wide, so where does that leave us?</a:t>
            </a:r>
          </a:p>
          <a:p>
            <a:pPr marL="171450" lvl="0" indent="-171450">
              <a:buFont typeface="Arial" panose="020B0604020202020204" pitchFamily="34" charset="0"/>
              <a:buChar char="•"/>
            </a:pPr>
            <a:r>
              <a:rPr lang="en-US"/>
              <a:t>If you want to save money, there are a lot of little device changes you can make</a:t>
            </a:r>
          </a:p>
          <a:p>
            <a:pPr marL="628650" lvl="1" indent="-171450">
              <a:buFont typeface="Arial" panose="020B0604020202020204" pitchFamily="34" charset="0"/>
              <a:buChar char="•"/>
            </a:pPr>
            <a:r>
              <a:rPr lang="en-US"/>
              <a:t>Even with device level rebound, you might save money</a:t>
            </a:r>
          </a:p>
          <a:p>
            <a:pPr marL="171450" lvl="0" indent="-171450">
              <a:buFont typeface="Arial" panose="020B0604020202020204" pitchFamily="34" charset="0"/>
              <a:buChar char="•"/>
            </a:pPr>
            <a:r>
              <a:rPr lang="en-US"/>
              <a:t>But if you’re interested in saving energy, saving money might be sending you in the wrong direction</a:t>
            </a:r>
          </a:p>
          <a:p>
            <a:pPr marL="628650" lvl="1" indent="-171450">
              <a:buFont typeface="Arial" panose="020B0604020202020204" pitchFamily="34" charset="0"/>
              <a:buChar char="•"/>
            </a:pPr>
            <a:r>
              <a:rPr lang="en-US"/>
              <a:t>If you hope to reduce your consumption of finite energy resources and use natural resources sparingly and wisely, there are a few options to consider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5"/>
          </p:nvPr>
        </p:nvSpPr>
        <p:spPr/>
        <p:txBody>
          <a:bodyPr/>
          <a:lstStyle/>
          <a:p>
            <a:fld id="{737E8E1B-4646-44A7-95F4-085FCF985159}" type="slidenum">
              <a:rPr lang="en-US" smtClean="0"/>
              <a:t>34</a:t>
            </a:fld>
            <a:endParaRPr lang="en-US"/>
          </a:p>
        </p:txBody>
      </p:sp>
    </p:spTree>
    <p:extLst>
      <p:ext uri="{BB962C8B-B14F-4D97-AF65-F5344CB8AC3E}">
        <p14:creationId xmlns:p14="http://schemas.microsoft.com/office/powerpoint/2010/main" val="3539110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Image sources: </a:t>
            </a:r>
          </a:p>
          <a:p>
            <a:pPr marL="628650" lvl="1" indent="-171450">
              <a:buFont typeface="Arial" panose="020B0604020202020204" pitchFamily="34" charset="0"/>
              <a:buChar char="•"/>
            </a:pPr>
            <a:r>
              <a:rPr lang="en-US"/>
              <a:t>https://www.adazing.com/book-clipart/</a:t>
            </a:r>
          </a:p>
          <a:p>
            <a:pPr marL="628650" lvl="1" indent="-171450">
              <a:buFont typeface="Arial" panose="020B0604020202020204" pitchFamily="34" charset="0"/>
              <a:buChar char="•"/>
            </a:pPr>
            <a:r>
              <a:rPr lang="en-US"/>
              <a:t>http://www.solidworks.com/sustainability/sustainable-design-guide.htm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https://calvin.edu/support/energy/</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We see different reasons for the economy-wide rebound falling out of the impacts of our three parameters</a:t>
            </a:r>
          </a:p>
          <a:p>
            <a:pPr marL="171450" indent="-171450">
              <a:buFont typeface="Arial" panose="020B0604020202020204" pitchFamily="34" charset="0"/>
              <a:buChar char="•"/>
            </a:pPr>
            <a:r>
              <a:rPr lang="en-US"/>
              <a:t>As we saw with a more in-depth examination of the three automobile cases, every type of energy-saving device has a different composition of these three parameters</a:t>
            </a:r>
          </a:p>
          <a:p>
            <a:pPr marL="171450" indent="-171450">
              <a:buFont typeface="Arial" panose="020B0604020202020204" pitchFamily="34" charset="0"/>
              <a:buChar char="•"/>
            </a:pPr>
            <a:r>
              <a:rPr lang="en-US"/>
              <a:t>For each of these three in question, there are some possible ways to consider mitigating the parameter’s impact on economy-wide rebound</a:t>
            </a:r>
          </a:p>
          <a:p>
            <a:pPr marL="171450" indent="-171450">
              <a:buFont typeface="Arial" panose="020B0604020202020204" pitchFamily="34" charset="0"/>
              <a:buChar char="•"/>
            </a:pPr>
            <a:r>
              <a:rPr lang="en-US" b="1"/>
              <a:t>Cue 1: Education</a:t>
            </a:r>
          </a:p>
          <a:p>
            <a:pPr marL="628650" lvl="1" indent="-171450">
              <a:buFont typeface="Arial" panose="020B0604020202020204" pitchFamily="34" charset="0"/>
              <a:buChar char="•"/>
            </a:pPr>
            <a:r>
              <a:rPr lang="en-US" b="0"/>
              <a:t>Device level rebound tends to be a function of human behavioral changes</a:t>
            </a:r>
          </a:p>
          <a:p>
            <a:pPr marL="628650" lvl="1" indent="-171450">
              <a:buFont typeface="Arial" panose="020B0604020202020204" pitchFamily="34" charset="0"/>
              <a:buChar char="•"/>
            </a:pPr>
            <a:r>
              <a:rPr lang="en-US" b="0"/>
              <a:t>Careful education about rebound and energy efficiency could help mitigate the behavior changes</a:t>
            </a:r>
          </a:p>
          <a:p>
            <a:pPr marL="171450" lvl="0" indent="-171450">
              <a:buFont typeface="Arial" panose="020B0604020202020204" pitchFamily="34" charset="0"/>
              <a:buChar char="•"/>
            </a:pPr>
            <a:r>
              <a:rPr lang="en-US" b="1"/>
              <a:t>Cue 2: Careful engineering and design</a:t>
            </a:r>
          </a:p>
          <a:p>
            <a:pPr marL="628650" lvl="1" indent="-171450">
              <a:buFont typeface="Arial" panose="020B0604020202020204" pitchFamily="34" charset="0"/>
              <a:buChar char="•"/>
            </a:pPr>
            <a:r>
              <a:rPr lang="en-US" b="0"/>
              <a:t>When we think about embodied energy, we think about the parts and pieces that come together to make a device</a:t>
            </a:r>
          </a:p>
          <a:p>
            <a:pPr marL="628650" lvl="1" indent="-171450">
              <a:buFont typeface="Arial" panose="020B0604020202020204" pitchFamily="34" charset="0"/>
              <a:buChar char="•"/>
            </a:pPr>
            <a:r>
              <a:rPr lang="en-US" b="0"/>
              <a:t>Careful engineering and design can help us use less raw materials – maybe recycled?</a:t>
            </a:r>
          </a:p>
          <a:p>
            <a:pPr marL="628650" lvl="1" indent="-171450">
              <a:buFont typeface="Arial" panose="020B0604020202020204" pitchFamily="34" charset="0"/>
              <a:buChar char="•"/>
            </a:pPr>
            <a:r>
              <a:rPr lang="en-US" b="0"/>
              <a:t>Careful engineering and design can help us manufacture more efficiently and using less energy</a:t>
            </a:r>
          </a:p>
          <a:p>
            <a:pPr marL="628650" lvl="1" indent="-171450">
              <a:buFont typeface="Arial" panose="020B0604020202020204" pitchFamily="34" charset="0"/>
              <a:buChar char="•"/>
            </a:pPr>
            <a:r>
              <a:rPr lang="en-US" b="0"/>
              <a:t>Careful material sourcing can help us reduce energy usage in transportation and distribution of energy efficient devices</a:t>
            </a:r>
          </a:p>
          <a:p>
            <a:pPr marL="171450" lvl="0" indent="-171450">
              <a:buFont typeface="Arial" panose="020B0604020202020204" pitchFamily="34" charset="0"/>
              <a:buChar char="•"/>
            </a:pPr>
            <a:r>
              <a:rPr lang="en-US" b="1"/>
              <a:t>Cue 3: Revolving funds</a:t>
            </a:r>
          </a:p>
          <a:p>
            <a:pPr marL="628650" lvl="1" indent="-171450">
              <a:buFont typeface="Arial" panose="020B0604020202020204" pitchFamily="34" charset="0"/>
              <a:buChar char="•"/>
            </a:pPr>
            <a:r>
              <a:rPr lang="en-US" b="0"/>
              <a:t>But respending is the doozy, it’s the one which dominates the composition of economy wide rebound</a:t>
            </a:r>
          </a:p>
          <a:p>
            <a:pPr marL="628650" lvl="1" indent="-171450">
              <a:buFont typeface="Arial" panose="020B0604020202020204" pitchFamily="34" charset="0"/>
              <a:buChar char="•"/>
            </a:pPr>
            <a:r>
              <a:rPr lang="en-US" b="0"/>
              <a:t>We could stop respending rebound by just </a:t>
            </a:r>
            <a:r>
              <a:rPr lang="en-US" b="0" i="1"/>
              <a:t>not</a:t>
            </a:r>
            <a:r>
              <a:rPr lang="en-US" b="0" i="0"/>
              <a:t> respending</a:t>
            </a:r>
          </a:p>
          <a:p>
            <a:pPr marL="628650" lvl="1" indent="-171450">
              <a:buFont typeface="Arial" panose="020B0604020202020204" pitchFamily="34" charset="0"/>
              <a:buChar char="•"/>
            </a:pPr>
            <a:r>
              <a:rPr lang="en-US" b="0" i="0"/>
              <a:t>More realistically we may be able to mitigate the impact of respending rebound by spending money-saved on more energy saving devices</a:t>
            </a:r>
          </a:p>
          <a:p>
            <a:pPr marL="1085850" lvl="2" indent="-171450">
              <a:buFont typeface="Arial" panose="020B0604020202020204" pitchFamily="34" charset="0"/>
              <a:buChar char="•"/>
            </a:pPr>
            <a:r>
              <a:rPr lang="en-US" b="0" i="0"/>
              <a:t>Now wait, if I’m still respending that money, aren’t I still contributing to respending rebound because of the energy intensity of the economy?</a:t>
            </a:r>
          </a:p>
          <a:p>
            <a:pPr marL="1085850" lvl="2" indent="-171450">
              <a:buFont typeface="Arial" panose="020B0604020202020204" pitchFamily="34" charset="0"/>
              <a:buChar char="•"/>
            </a:pPr>
            <a:r>
              <a:rPr lang="en-US" b="0"/>
              <a:t>Well, yes. But energy intensity, sort of like embodied energy, depends on where you spend your money</a:t>
            </a:r>
          </a:p>
          <a:p>
            <a:pPr marL="1085850" lvl="2" indent="-171450">
              <a:buFont typeface="Arial" panose="020B0604020202020204" pitchFamily="34" charset="0"/>
              <a:buChar char="•"/>
            </a:pPr>
            <a:r>
              <a:rPr lang="en-US" b="0"/>
              <a:t>Because energy-efficiency devices do indeed save energy, the energy intensity of that sector of the economy is, presumably, less than the economy as a whole </a:t>
            </a:r>
          </a:p>
          <a:p>
            <a:pPr marL="171450" lvl="0" indent="-171450">
              <a:buFont typeface="Arial" panose="020B0604020202020204" pitchFamily="34" charset="0"/>
              <a:buChar char="•"/>
            </a:pPr>
            <a:r>
              <a:rPr lang="en-US"/>
              <a:t>Because our research shows that respending has the most impact on economy wide rebound, revolving funds may be an effective way to mitigate economy wide rebound</a:t>
            </a:r>
          </a:p>
          <a:p>
            <a:pPr marL="171450" lvl="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737E8E1B-4646-44A7-95F4-085FCF985159}" type="slidenum">
              <a:rPr lang="en-US" smtClean="0"/>
              <a:t>35</a:t>
            </a:fld>
            <a:endParaRPr lang="en-US"/>
          </a:p>
        </p:txBody>
      </p:sp>
    </p:spTree>
    <p:extLst>
      <p:ext uri="{BB962C8B-B14F-4D97-AF65-F5344CB8AC3E}">
        <p14:creationId xmlns:p14="http://schemas.microsoft.com/office/powerpoint/2010/main" val="6222467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When we looked at our main question, we didn’t know which of these mechanisms would be most impactful. But now we know…</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The short version is it depends: it’s not quite as easy a just buying an energy efficient device</a:t>
            </a:r>
          </a:p>
          <a:p>
            <a:pPr marL="171450" indent="-171450">
              <a:buFont typeface="Arial" panose="020B0604020202020204" pitchFamily="34" charset="0"/>
              <a:buChar char="•"/>
            </a:pPr>
            <a:r>
              <a:rPr lang="en-US" b="1"/>
              <a:t>Cue 1: </a:t>
            </a:r>
            <a:r>
              <a:rPr lang="en-US" b="0"/>
              <a:t>But the device will save me energy at the device level if I use it the same. </a:t>
            </a:r>
          </a:p>
          <a:p>
            <a:pPr marL="628650" lvl="1" indent="-171450">
              <a:buFont typeface="Arial" panose="020B0604020202020204" pitchFamily="34" charset="0"/>
              <a:buChar char="•"/>
            </a:pPr>
            <a:r>
              <a:rPr lang="en-US" b="1"/>
              <a:t>Cue 2: </a:t>
            </a:r>
            <a:r>
              <a:rPr lang="en-US" b="0"/>
              <a:t>When I change my behavior, device level rebound kicks in. Behavior change means I save less energy with the device than I expected 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Cue 3:</a:t>
            </a:r>
            <a:r>
              <a:rPr lang="en-US" b="0"/>
              <a:t> Because when I do convert my vehicle to something more energy efficient, it has some embodied energy implications to my new device – even though our research shows it’s mostly negligible, it’s still there</a:t>
            </a:r>
          </a:p>
          <a:p>
            <a:pPr marL="171450" lvl="0" indent="-171450">
              <a:buFont typeface="Arial" panose="020B0604020202020204" pitchFamily="34" charset="0"/>
              <a:buChar char="•"/>
            </a:pPr>
            <a:r>
              <a:rPr lang="en-US" b="1"/>
              <a:t>Cue 4:</a:t>
            </a:r>
            <a:r>
              <a:rPr lang="en-US" b="0"/>
              <a:t> But the biggest factor seems to be how my finances are impact by energy efficiency </a:t>
            </a:r>
          </a:p>
          <a:p>
            <a:pPr marL="628650" lvl="1" indent="-171450">
              <a:buFont typeface="Arial" panose="020B0604020202020204" pitchFamily="34" charset="0"/>
              <a:buChar char="•"/>
            </a:pPr>
            <a:r>
              <a:rPr lang="en-US" b="1"/>
              <a:t>Cue 5: </a:t>
            </a:r>
            <a:r>
              <a:rPr lang="en-US" b="0"/>
              <a:t>Whether my device is a money sink or a  money saver, respending rebound kicks in and has a big impact on our economy wide rebound</a:t>
            </a:r>
          </a:p>
          <a:p>
            <a:pPr marL="171450" lvl="0" indent="-171450">
              <a:buFont typeface="Arial" panose="020B0604020202020204" pitchFamily="34" charset="0"/>
              <a:buChar char="•"/>
            </a:pPr>
            <a:r>
              <a:rPr lang="en-US" b="1"/>
              <a:t>Cue 6:</a:t>
            </a:r>
            <a:r>
              <a:rPr lang="en-US" b="0"/>
              <a:t> These three factors work together to impact energy usage at the macro, economy-wide level</a:t>
            </a:r>
            <a:endParaRPr lang="en-US" b="1"/>
          </a:p>
          <a:p>
            <a:pPr marL="628650" lvl="1" indent="-171450">
              <a:buFont typeface="Arial" panose="020B0604020202020204" pitchFamily="34" charset="0"/>
              <a:buChar char="•"/>
            </a:pPr>
            <a:r>
              <a:rPr lang="en-US" b="0"/>
              <a:t>Together they influence economy wide rebound, and further research could tell us more about how we could use these three parameters to limit our economy-wide consumption of finite resources</a:t>
            </a:r>
            <a:endParaRPr lang="en-US" b="1"/>
          </a:p>
          <a:p>
            <a:pPr marL="171450" lvl="0" indent="-171450">
              <a:buFont typeface="Arial" panose="020B0604020202020204" pitchFamily="34" charset="0"/>
              <a:buChar char="•"/>
            </a:pPr>
            <a:endParaRPr lang="en-US" b="1"/>
          </a:p>
          <a:p>
            <a:pPr marL="628650" lvl="1" indent="-171450">
              <a:buFont typeface="Arial" panose="020B0604020202020204" pitchFamily="34" charset="0"/>
              <a:buChar char="•"/>
            </a:pPr>
            <a:endParaRPr lang="en-US"/>
          </a:p>
          <a:p>
            <a:pPr marL="171450" lvl="0" indent="-171450">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err="1">
                <a:cs typeface="Calibri"/>
              </a:rPr>
              <a:t>Heun’s</a:t>
            </a:r>
            <a:r>
              <a:rPr lang="en-US" b="1">
                <a:cs typeface="Calibri"/>
              </a:rPr>
              <a:t> notes 12/2:</a:t>
            </a:r>
          </a:p>
          <a:p>
            <a:pPr marL="171450" lvl="0" indent="-171450">
              <a:buFont typeface="Arial" panose="020B0604020202020204" pitchFamily="34" charset="0"/>
              <a:buChar char="•"/>
            </a:pPr>
            <a:r>
              <a:rPr lang="en-US"/>
              <a:t>Device-&gt;embodied-&gt;respending (order should match the rest of the presentation)</a:t>
            </a:r>
          </a:p>
          <a:p>
            <a:pPr marL="171450" lvl="0" indent="-171450">
              <a:buFont typeface="Arial" panose="020B0604020202020204" pitchFamily="34" charset="0"/>
              <a:buChar char="•"/>
            </a:pPr>
            <a:r>
              <a:rPr lang="en-US"/>
              <a:t>Change green for respending to teal perhaps? (right now it looks like </a:t>
            </a:r>
            <a:r>
              <a:rPr lang="en-US" err="1"/>
              <a:t>hyperconservation</a:t>
            </a:r>
            <a:r>
              <a:rPr lang="en-US"/>
              <a:t>)</a:t>
            </a:r>
          </a:p>
          <a:p>
            <a:pPr marL="171450" lvl="0" indent="-171450">
              <a:buFont typeface="Arial" panose="020B0604020202020204" pitchFamily="34" charset="0"/>
              <a:buChar char="•"/>
            </a:pPr>
            <a:r>
              <a:rPr lang="en-US"/>
              <a:t>If we need to trim things to reduce the length of the presentation, reduce the T&amp;T case study section</a:t>
            </a:r>
          </a:p>
          <a:p>
            <a:pPr marL="171450" lvl="0" indent="-171450">
              <a:buFont typeface="Arial" panose="020B0604020202020204" pitchFamily="34" charset="0"/>
              <a:buChar char="•"/>
            </a:pPr>
            <a:r>
              <a:rPr lang="en-US"/>
              <a:t>If we use the graphic in the lower left corner, then stack all of these components vertically to match the graphic style</a:t>
            </a:r>
          </a:p>
          <a:p>
            <a:pPr marL="0" lvl="0" indent="0">
              <a:buFont typeface="Arial" panose="020B0604020202020204" pitchFamily="34" charset="0"/>
              <a:buNone/>
            </a:pPr>
            <a:r>
              <a:rPr lang="en-US" b="1"/>
              <a:t>Other notes 12/2:</a:t>
            </a:r>
          </a:p>
          <a:p>
            <a:pPr marL="171450" lvl="0" indent="-171450">
              <a:buFont typeface="Arial" panose="020B0604020202020204" pitchFamily="34" charset="0"/>
              <a:buChar char="•"/>
            </a:pPr>
            <a:r>
              <a:rPr lang="en-US" b="0"/>
              <a:t>Perhaps use this graphic earlier in the presentation (it’s a great graphic)</a:t>
            </a:r>
          </a:p>
          <a:p>
            <a:pPr marL="171450" lvl="0" indent="-171450">
              <a:buFont typeface="Arial" panose="020B0604020202020204" pitchFamily="34" charset="0"/>
              <a:buChar char="•"/>
            </a:pPr>
            <a:r>
              <a:rPr lang="en-US" b="0"/>
              <a:t>Remove the “</a:t>
            </a:r>
            <a:r>
              <a:rPr lang="en-US" b="0" err="1"/>
              <a:t>Re”s</a:t>
            </a:r>
            <a:r>
              <a:rPr lang="en-US" b="0"/>
              <a:t> -&gt; just say embodied, device, </a:t>
            </a:r>
            <a:r>
              <a:rPr lang="en-US" b="0" err="1"/>
              <a:t>respend</a:t>
            </a:r>
            <a:r>
              <a:rPr lang="en-US" b="0"/>
              <a:t>, etc.</a:t>
            </a:r>
          </a:p>
          <a:p>
            <a:pPr marL="171450" lvl="0" indent="-171450">
              <a:buFont typeface="Arial" panose="020B0604020202020204" pitchFamily="34" charset="0"/>
              <a:buChar char="•"/>
            </a:pPr>
            <a:r>
              <a:rPr lang="en-US" b="0"/>
              <a:t>Perhaps increase the size of the respending </a:t>
            </a:r>
            <a:r>
              <a:rPr lang="en-US" b="0" err="1"/>
              <a:t>squircle</a:t>
            </a:r>
            <a:r>
              <a:rPr lang="en-US" b="0"/>
              <a:t> since it’s actually the biggest contributor</a:t>
            </a:r>
          </a:p>
        </p:txBody>
      </p:sp>
      <p:sp>
        <p:nvSpPr>
          <p:cNvPr id="4" name="Slide Number Placeholder 3"/>
          <p:cNvSpPr>
            <a:spLocks noGrp="1"/>
          </p:cNvSpPr>
          <p:nvPr>
            <p:ph type="sldNum" sz="quarter" idx="5"/>
          </p:nvPr>
        </p:nvSpPr>
        <p:spPr/>
        <p:txBody>
          <a:bodyPr/>
          <a:lstStyle/>
          <a:p>
            <a:fld id="{737E8E1B-4646-44A7-95F4-085FCF985159}" type="slidenum">
              <a:rPr lang="en-US" smtClean="0"/>
              <a:t>36</a:t>
            </a:fld>
            <a:endParaRPr lang="en-US"/>
          </a:p>
        </p:txBody>
      </p:sp>
    </p:spTree>
    <p:extLst>
      <p:ext uri="{BB962C8B-B14F-4D97-AF65-F5344CB8AC3E}">
        <p14:creationId xmlns:p14="http://schemas.microsoft.com/office/powerpoint/2010/main" val="3861265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b="0"/>
              <a:t>The status of our research right now leaves us with more questions yet to ask and answer: Questions like how does education impact device level rebound or how much of an impact do revolving funds have. These are new opportunities to think critically about how we interact with the planet.</a:t>
            </a:r>
          </a:p>
          <a:p>
            <a:pPr marL="171450" lvl="0" indent="-171450">
              <a:buFont typeface="Arial" panose="020B0604020202020204" pitchFamily="34" charset="0"/>
              <a:buChar char="•"/>
            </a:pPr>
            <a:r>
              <a:rPr lang="en-US"/>
              <a:t>These types of questions and critical analysis that we’re called to as Christians, </a:t>
            </a:r>
          </a:p>
          <a:p>
            <a:pPr marL="628650" lvl="1" indent="-171450">
              <a:buFont typeface="Arial" panose="020B0604020202020204" pitchFamily="34" charset="0"/>
              <a:buChar char="•"/>
            </a:pPr>
            <a:r>
              <a:rPr lang="en-US"/>
              <a:t>It takes some doing, but could be a step in the right direction as we seek to conserve our finite natural resources and glorify God. </a:t>
            </a:r>
          </a:p>
          <a:p>
            <a:pPr marL="171450" lvl="0" indent="-171450">
              <a:buFont typeface="Arial" panose="020B0604020202020204" pitchFamily="34" charset="0"/>
              <a:buChar char="•"/>
            </a:pPr>
            <a:r>
              <a:rPr lang="en-US"/>
              <a:t>Even as we think about ways that we can expand on this research, we want to take a minute and recognize some of the people that made this research possible</a:t>
            </a:r>
          </a:p>
          <a:p>
            <a:endParaRPr lang="en-US"/>
          </a:p>
        </p:txBody>
      </p:sp>
      <p:sp>
        <p:nvSpPr>
          <p:cNvPr id="4" name="Slide Number Placeholder 3"/>
          <p:cNvSpPr>
            <a:spLocks noGrp="1"/>
          </p:cNvSpPr>
          <p:nvPr>
            <p:ph type="sldNum" sz="quarter" idx="5"/>
          </p:nvPr>
        </p:nvSpPr>
        <p:spPr/>
        <p:txBody>
          <a:bodyPr/>
          <a:lstStyle/>
          <a:p>
            <a:fld id="{737E8E1B-4646-44A7-95F4-085FCF985159}" type="slidenum">
              <a:rPr lang="en-US" smtClean="0"/>
              <a:t>37</a:t>
            </a:fld>
            <a:endParaRPr lang="en-US"/>
          </a:p>
        </p:txBody>
      </p:sp>
    </p:spTree>
    <p:extLst>
      <p:ext uri="{BB962C8B-B14F-4D97-AF65-F5344CB8AC3E}">
        <p14:creationId xmlns:p14="http://schemas.microsoft.com/office/powerpoint/2010/main" val="24328518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fld id="{737E8E1B-4646-44A7-95F4-085FCF985159}" type="slidenum">
              <a:rPr lang="en-US" smtClean="0"/>
              <a:t>38</a:t>
            </a:fld>
            <a:endParaRPr lang="en-US"/>
          </a:p>
        </p:txBody>
      </p:sp>
    </p:spTree>
    <p:extLst>
      <p:ext uri="{BB962C8B-B14F-4D97-AF65-F5344CB8AC3E}">
        <p14:creationId xmlns:p14="http://schemas.microsoft.com/office/powerpoint/2010/main" val="39311786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7E8E1B-4646-44A7-95F4-085FCF985159}" type="slidenum">
              <a:rPr lang="en-US" smtClean="0"/>
              <a:t>39</a:t>
            </a:fld>
            <a:endParaRPr lang="en-US"/>
          </a:p>
        </p:txBody>
      </p:sp>
    </p:spTree>
    <p:extLst>
      <p:ext uri="{BB962C8B-B14F-4D97-AF65-F5344CB8AC3E}">
        <p14:creationId xmlns:p14="http://schemas.microsoft.com/office/powerpoint/2010/main" val="1963541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a:t>We’re going to look at these three types of rebound</a:t>
            </a:r>
          </a:p>
          <a:p>
            <a:pPr marL="171450" indent="-171450">
              <a:buFont typeface="Arial" panose="020B0604020202020204" pitchFamily="34" charset="0"/>
              <a:buChar char="•"/>
            </a:pPr>
            <a:r>
              <a:rPr lang="en-US" b="0"/>
              <a:t>Here is vaguely what they’re called</a:t>
            </a:r>
          </a:p>
          <a:p>
            <a:pPr marL="628650" lvl="1" indent="-171450">
              <a:buFont typeface="Arial" panose="020B0604020202020204" pitchFamily="34" charset="0"/>
              <a:buChar char="•"/>
            </a:pPr>
            <a:r>
              <a:rPr lang="en-US" b="0"/>
              <a:t>Device</a:t>
            </a:r>
          </a:p>
          <a:p>
            <a:pPr marL="628650" lvl="1" indent="-171450">
              <a:buFont typeface="Arial" panose="020B0604020202020204" pitchFamily="34" charset="0"/>
              <a:buChar char="•"/>
            </a:pPr>
            <a:r>
              <a:rPr lang="en-US" b="0"/>
              <a:t>Embodied</a:t>
            </a:r>
          </a:p>
          <a:p>
            <a:pPr marL="628650" lvl="1" indent="-171450">
              <a:buFont typeface="Arial" panose="020B0604020202020204" pitchFamily="34" charset="0"/>
              <a:buChar char="•"/>
            </a:pPr>
            <a:r>
              <a:rPr lang="en-US" b="0"/>
              <a:t>Respending</a:t>
            </a:r>
          </a:p>
          <a:p>
            <a:pPr marL="628650" lvl="1" indent="-171450">
              <a:buFont typeface="Arial" panose="020B0604020202020204" pitchFamily="34" charset="0"/>
              <a:buChar char="•"/>
            </a:pPr>
            <a:r>
              <a:rPr lang="en-US" b="0"/>
              <a:t>Economy Wide: our MACRO change that comes from our micro changes</a:t>
            </a:r>
          </a:p>
        </p:txBody>
      </p:sp>
      <p:sp>
        <p:nvSpPr>
          <p:cNvPr id="4" name="Slide Number Placeholder 3"/>
          <p:cNvSpPr>
            <a:spLocks noGrp="1"/>
          </p:cNvSpPr>
          <p:nvPr>
            <p:ph type="sldNum" sz="quarter" idx="5"/>
          </p:nvPr>
        </p:nvSpPr>
        <p:spPr/>
        <p:txBody>
          <a:bodyPr/>
          <a:lstStyle/>
          <a:p>
            <a:fld id="{737E8E1B-4646-44A7-95F4-085FCF985159}" type="slidenum">
              <a:rPr lang="en-US" smtClean="0"/>
              <a:t>4</a:t>
            </a:fld>
            <a:endParaRPr lang="en-US"/>
          </a:p>
        </p:txBody>
      </p:sp>
    </p:spTree>
    <p:extLst>
      <p:ext uri="{BB962C8B-B14F-4D97-AF65-F5344CB8AC3E}">
        <p14:creationId xmlns:p14="http://schemas.microsoft.com/office/powerpoint/2010/main" val="1559264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Lillie’s icons to start, then explain with Ivy’s notations (same for embodied and respending)</a:t>
            </a:r>
          </a:p>
          <a:p>
            <a:endParaRPr lang="en-US"/>
          </a:p>
          <a:p>
            <a:endParaRPr lang="en-US"/>
          </a:p>
        </p:txBody>
      </p:sp>
      <p:sp>
        <p:nvSpPr>
          <p:cNvPr id="4" name="Slide Number Placeholder 3"/>
          <p:cNvSpPr>
            <a:spLocks noGrp="1"/>
          </p:cNvSpPr>
          <p:nvPr>
            <p:ph type="sldNum" sz="quarter" idx="5"/>
          </p:nvPr>
        </p:nvSpPr>
        <p:spPr/>
        <p:txBody>
          <a:bodyPr/>
          <a:lstStyle/>
          <a:p>
            <a:fld id="{737E8E1B-4646-44A7-95F4-085FCF985159}" type="slidenum">
              <a:rPr lang="en-US" smtClean="0"/>
              <a:t>5</a:t>
            </a:fld>
            <a:endParaRPr lang="en-US"/>
          </a:p>
        </p:txBody>
      </p:sp>
    </p:spTree>
    <p:extLst>
      <p:ext uri="{BB962C8B-B14F-4D97-AF65-F5344CB8AC3E}">
        <p14:creationId xmlns:p14="http://schemas.microsoft.com/office/powerpoint/2010/main" val="3179283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Great Job explaining embodied energy, Ivy. But explain that often the EE case has more embodied energy :)</a:t>
            </a:r>
            <a:endParaRPr lang="en-US" b="1"/>
          </a:p>
        </p:txBody>
      </p:sp>
      <p:sp>
        <p:nvSpPr>
          <p:cNvPr id="4" name="Slide Number Placeholder 3"/>
          <p:cNvSpPr>
            <a:spLocks noGrp="1"/>
          </p:cNvSpPr>
          <p:nvPr>
            <p:ph type="sldNum" sz="quarter" idx="5"/>
          </p:nvPr>
        </p:nvSpPr>
        <p:spPr/>
        <p:txBody>
          <a:bodyPr/>
          <a:lstStyle/>
          <a:p>
            <a:fld id="{737E8E1B-4646-44A7-95F4-085FCF985159}" type="slidenum">
              <a:rPr lang="en-US" smtClean="0"/>
              <a:t>6</a:t>
            </a:fld>
            <a:endParaRPr lang="en-US"/>
          </a:p>
        </p:txBody>
      </p:sp>
    </p:spTree>
    <p:extLst>
      <p:ext uri="{BB962C8B-B14F-4D97-AF65-F5344CB8AC3E}">
        <p14:creationId xmlns:p14="http://schemas.microsoft.com/office/powerpoint/2010/main" val="2097486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use the money to shop, but let’s talk about how that money gets spent through the economy… INFINTE SERIES FUN</a:t>
            </a:r>
          </a:p>
          <a:p>
            <a:r>
              <a:rPr lang="en-US" err="1"/>
              <a:t>Resepending</a:t>
            </a:r>
            <a:r>
              <a:rPr lang="en-US"/>
              <a:t> has energy implications!!</a:t>
            </a:r>
          </a:p>
          <a:p>
            <a:endParaRPr lang="en-US"/>
          </a:p>
        </p:txBody>
      </p:sp>
      <p:sp>
        <p:nvSpPr>
          <p:cNvPr id="4" name="Slide Number Placeholder 3"/>
          <p:cNvSpPr>
            <a:spLocks noGrp="1"/>
          </p:cNvSpPr>
          <p:nvPr>
            <p:ph type="sldNum" sz="quarter" idx="5"/>
          </p:nvPr>
        </p:nvSpPr>
        <p:spPr/>
        <p:txBody>
          <a:bodyPr/>
          <a:lstStyle/>
          <a:p>
            <a:fld id="{737E8E1B-4646-44A7-95F4-085FCF985159}" type="slidenum">
              <a:rPr lang="en-US" smtClean="0"/>
              <a:t>7</a:t>
            </a:fld>
            <a:endParaRPr lang="en-US"/>
          </a:p>
        </p:txBody>
      </p:sp>
    </p:spTree>
    <p:extLst>
      <p:ext uri="{BB962C8B-B14F-4D97-AF65-F5344CB8AC3E}">
        <p14:creationId xmlns:p14="http://schemas.microsoft.com/office/powerpoint/2010/main" val="4119154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Respending</a:t>
            </a:r>
            <a:r>
              <a:rPr lang="en-US"/>
              <a:t> rebound happens because of this thing economists call “The marginal propensity to consume”</a:t>
            </a:r>
          </a:p>
          <a:p>
            <a:endParaRPr lang="en-US"/>
          </a:p>
          <a:p>
            <a:r>
              <a:rPr lang="en-US"/>
              <a:t>Explain it with an infinite series that converges and your </a:t>
            </a:r>
            <a:r>
              <a:rPr lang="en-US" err="1"/>
              <a:t>lil</a:t>
            </a:r>
            <a:r>
              <a:rPr lang="en-US"/>
              <a:t>’ stick figures</a:t>
            </a:r>
          </a:p>
          <a:p>
            <a:r>
              <a:rPr lang="en-US"/>
              <a:t>Name: 0.95 is our marginal propensity to consume in this case</a:t>
            </a:r>
          </a:p>
          <a:p>
            <a:endParaRPr lang="en-US"/>
          </a:p>
          <a:p>
            <a:r>
              <a:rPr lang="en-US"/>
              <a:t>Make sure to label MPC</a:t>
            </a:r>
          </a:p>
          <a:p>
            <a:r>
              <a:rPr lang="en-US">
                <a:cs typeface="Calibri" panose="020F0502020204030204"/>
              </a:rPr>
              <a:t>Savings are like a tax cut. Get to spend more and more</a:t>
            </a:r>
            <a:endParaRPr lang="en-US"/>
          </a:p>
          <a:p>
            <a:endParaRPr lang="en-US">
              <a:cs typeface="Calibri"/>
            </a:endParaRPr>
          </a:p>
          <a:p>
            <a:r>
              <a:rPr lang="en-US" b="1" err="1">
                <a:cs typeface="Calibri"/>
              </a:rPr>
              <a:t>Heun's</a:t>
            </a:r>
            <a:r>
              <a:rPr lang="en-US" b="1">
                <a:cs typeface="Calibri"/>
              </a:rPr>
              <a:t> Notes 12/4: "</a:t>
            </a:r>
            <a:r>
              <a:rPr lang="en-US">
                <a:cs typeface="Calibri"/>
              </a:rPr>
              <a:t>Say this is an interesting series that converges". Make the barrel get smaller.  See </a:t>
            </a:r>
            <a:r>
              <a:rPr lang="en-US" err="1">
                <a:cs typeface="Calibri"/>
              </a:rPr>
              <a:t>Heun's</a:t>
            </a:r>
            <a:r>
              <a:rPr lang="en-US">
                <a:cs typeface="Calibri"/>
              </a:rPr>
              <a:t> drawing on the board.</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7E8E1B-4646-44A7-95F4-085FCF985159}" type="slidenum">
              <a:rPr lang="en-US" smtClean="0"/>
              <a:t>8</a:t>
            </a:fld>
            <a:endParaRPr lang="en-US"/>
          </a:p>
        </p:txBody>
      </p:sp>
    </p:spTree>
    <p:extLst>
      <p:ext uri="{BB962C8B-B14F-4D97-AF65-F5344CB8AC3E}">
        <p14:creationId xmlns:p14="http://schemas.microsoft.com/office/powerpoint/2010/main" val="1566562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a:t>Researchers speculate that these three mechanism exist, what we’re doing is exploring how these mechanisms work together and which (if any) is most influential in economy wide rebound.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a:t>Ivy: I talked about the ways we’re answering our question, now Andrew is going to explain how we went about this in our actual class scenario and how we QUANTIFIED REBOUND</a:t>
            </a:r>
          </a:p>
          <a:p>
            <a:pPr marL="0" indent="0">
              <a:buFont typeface="Arial" panose="020B0604020202020204" pitchFamily="34" charset="0"/>
              <a:buNone/>
            </a:pPr>
            <a:endParaRPr lang="en-US" b="0"/>
          </a:p>
        </p:txBody>
      </p:sp>
      <p:sp>
        <p:nvSpPr>
          <p:cNvPr id="4" name="Slide Number Placeholder 3"/>
          <p:cNvSpPr>
            <a:spLocks noGrp="1"/>
          </p:cNvSpPr>
          <p:nvPr>
            <p:ph type="sldNum" sz="quarter" idx="5"/>
          </p:nvPr>
        </p:nvSpPr>
        <p:spPr/>
        <p:txBody>
          <a:bodyPr/>
          <a:lstStyle/>
          <a:p>
            <a:fld id="{737E8E1B-4646-44A7-95F4-085FCF985159}" type="slidenum">
              <a:rPr lang="en-US" smtClean="0"/>
              <a:t>9</a:t>
            </a:fld>
            <a:endParaRPr lang="en-US"/>
          </a:p>
        </p:txBody>
      </p:sp>
    </p:spTree>
    <p:extLst>
      <p:ext uri="{BB962C8B-B14F-4D97-AF65-F5344CB8AC3E}">
        <p14:creationId xmlns:p14="http://schemas.microsoft.com/office/powerpoint/2010/main" val="1796631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3F7E95-5E04-475E-B80C-1E5C7D0B8614}" type="datetime1">
              <a:rPr lang="en-US" smtClean="0"/>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1AA81B-ECC6-4711-AC2E-CDD2DBCA32DA}" type="datetime1">
              <a:rPr lang="en-US" smtClean="0"/>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5D4AE2-CF65-4A5B-874A-FC98CDA533BC}" type="datetime1">
              <a:rPr lang="en-US" smtClean="0"/>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8224-364D-4168-AF96-B1AFEFA8D115}" type="datetime1">
              <a:rPr lang="en-US" smtClean="0"/>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5EBF9C-BF08-446C-BFB8-6AE931EB7D8A}" type="datetime1">
              <a:rPr lang="en-US" smtClean="0"/>
              <a:t>12/4/2019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9B5CC1-4626-4B83-B6B6-1E7534431341}" type="datetime1">
              <a:rPr lang="en-US" smtClean="0"/>
              <a:t>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3C9C58-17EE-4AD1-A0F0-A6047361AD7A}" type="datetime1">
              <a:rPr lang="en-US" smtClean="0"/>
              <a:t>12/4/2019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F691DB-AE7A-4BE5-A40C-6946203E4194}" type="datetime1">
              <a:rPr lang="en-US" smtClean="0"/>
              <a:t>12/4/2019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D0461A-2B4B-4AB7-AF75-751A5327E30D}" type="datetime1">
              <a:rPr lang="en-US" smtClean="0"/>
              <a:t>12/4/2019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A52869-3827-4E71-BE3B-C8615AC1802A}" type="datetime1">
              <a:rPr lang="en-US" smtClean="0"/>
              <a:t>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CB78D5-8F69-4F69-9401-BA625B606283}" type="datetime1">
              <a:rPr lang="en-US" smtClean="0"/>
              <a:t>12/4/2019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D46DCB-0F98-4498-A57A-D738989D7AD4}" type="datetime1">
              <a:rPr lang="en-US" smtClean="0"/>
              <a:t>12/4/2019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1.tiff"/></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2.jpeg"/><Relationship Id="rId21" Type="http://schemas.openxmlformats.org/officeDocument/2006/relationships/image" Target="../media/image74.jpeg"/><Relationship Id="rId7" Type="http://schemas.openxmlformats.org/officeDocument/2006/relationships/image" Target="../media/image61.png"/><Relationship Id="rId12" Type="http://schemas.openxmlformats.org/officeDocument/2006/relationships/image" Target="../media/image65.jpeg"/><Relationship Id="rId17" Type="http://schemas.openxmlformats.org/officeDocument/2006/relationships/image" Target="../media/image70.jpeg"/><Relationship Id="rId2" Type="http://schemas.openxmlformats.org/officeDocument/2006/relationships/notesSlide" Target="../notesSlides/notesSlide13.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4.jpeg"/><Relationship Id="rId5" Type="http://schemas.openxmlformats.org/officeDocument/2006/relationships/image" Target="../media/image55.jpeg"/><Relationship Id="rId15" Type="http://schemas.openxmlformats.org/officeDocument/2006/relationships/image" Target="../media/image68.jpeg"/><Relationship Id="rId23" Type="http://schemas.openxmlformats.org/officeDocument/2006/relationships/image" Target="../media/image76.jpeg"/><Relationship Id="rId10" Type="http://schemas.openxmlformats.org/officeDocument/2006/relationships/image" Target="../media/image3.png"/><Relationship Id="rId19" Type="http://schemas.openxmlformats.org/officeDocument/2006/relationships/image" Target="../media/image72.png"/><Relationship Id="rId4" Type="http://schemas.openxmlformats.org/officeDocument/2006/relationships/image" Target="../media/image54.png"/><Relationship Id="rId9" Type="http://schemas.openxmlformats.org/officeDocument/2006/relationships/image" Target="../media/image63.png"/><Relationship Id="rId14" Type="http://schemas.openxmlformats.org/officeDocument/2006/relationships/image" Target="../media/image67.png"/><Relationship Id="rId22" Type="http://schemas.openxmlformats.org/officeDocument/2006/relationships/image" Target="../media/image75.jpeg"/></Relationships>
</file>

<file path=ppt/slides/_rels/slide14.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2.jpeg"/><Relationship Id="rId21" Type="http://schemas.openxmlformats.org/officeDocument/2006/relationships/image" Target="../media/image74.jpeg"/><Relationship Id="rId7" Type="http://schemas.openxmlformats.org/officeDocument/2006/relationships/image" Target="../media/image61.png"/><Relationship Id="rId12" Type="http://schemas.openxmlformats.org/officeDocument/2006/relationships/image" Target="../media/image65.jpeg"/><Relationship Id="rId17" Type="http://schemas.openxmlformats.org/officeDocument/2006/relationships/image" Target="../media/image70.jpeg"/><Relationship Id="rId2" Type="http://schemas.openxmlformats.org/officeDocument/2006/relationships/notesSlide" Target="../notesSlides/notesSlide14.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4.jpeg"/><Relationship Id="rId5" Type="http://schemas.openxmlformats.org/officeDocument/2006/relationships/image" Target="../media/image55.jpeg"/><Relationship Id="rId15" Type="http://schemas.openxmlformats.org/officeDocument/2006/relationships/image" Target="../media/image68.jpeg"/><Relationship Id="rId23" Type="http://schemas.openxmlformats.org/officeDocument/2006/relationships/image" Target="../media/image76.jpeg"/><Relationship Id="rId10" Type="http://schemas.openxmlformats.org/officeDocument/2006/relationships/image" Target="../media/image3.png"/><Relationship Id="rId19" Type="http://schemas.openxmlformats.org/officeDocument/2006/relationships/image" Target="../media/image72.png"/><Relationship Id="rId4" Type="http://schemas.openxmlformats.org/officeDocument/2006/relationships/image" Target="../media/image54.png"/><Relationship Id="rId9" Type="http://schemas.openxmlformats.org/officeDocument/2006/relationships/image" Target="../media/image63.png"/><Relationship Id="rId14" Type="http://schemas.openxmlformats.org/officeDocument/2006/relationships/image" Target="../media/image67.png"/><Relationship Id="rId22" Type="http://schemas.openxmlformats.org/officeDocument/2006/relationships/image" Target="../media/image75.jpeg"/></Relationships>
</file>

<file path=ppt/slides/_rels/slide1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comments" Target="../comments/comment1.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2.png"/><Relationship Id="rId7" Type="http://schemas.openxmlformats.org/officeDocument/2006/relationships/image" Target="../media/image10.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6.jpeg"/><Relationship Id="rId4" Type="http://schemas.openxmlformats.org/officeDocument/2006/relationships/image" Target="../media/image81.jpeg"/></Relationships>
</file>

<file path=ppt/slides/_rels/slide1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82.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82.pn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81.jpeg"/></Relationships>
</file>

<file path=ppt/slides/_rels/slide2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82.pn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81.jpeg"/></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7.sv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71.png"/><Relationship Id="rId4" Type="http://schemas.openxmlformats.org/officeDocument/2006/relationships/image" Target="../media/image7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9.png"/><Relationship Id="rId7"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5.jpeg"/><Relationship Id="rId4" Type="http://schemas.openxmlformats.org/officeDocument/2006/relationships/image" Target="../media/image94.jpeg"/></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90.png"/><Relationship Id="rId7"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75.jpeg"/><Relationship Id="rId10" Type="http://schemas.openxmlformats.org/officeDocument/2006/relationships/image" Target="../media/image66.png"/><Relationship Id="rId4" Type="http://schemas.openxmlformats.org/officeDocument/2006/relationships/image" Target="../media/image97.png"/><Relationship Id="rId9" Type="http://schemas.openxmlformats.org/officeDocument/2006/relationships/image" Target="../media/image68.jpe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4.jpeg"/><Relationship Id="rId3" Type="http://schemas.openxmlformats.org/officeDocument/2006/relationships/image" Target="../media/image98.png"/><Relationship Id="rId7" Type="http://schemas.openxmlformats.org/officeDocument/2006/relationships/image" Target="../media/image100.svg"/><Relationship Id="rId12" Type="http://schemas.openxmlformats.org/officeDocument/2006/relationships/image" Target="../media/image10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hyperlink" Target="https://www.google.com/url?sa=i&amp;url=https%3A%2F%2Fwww.onlinewebfonts.com%2Ficon%2F537358&amp;psig=AOvVaw0cJ7ErFc8gtk-BOl26yZNO&amp;ust=1574874838698000&amp;source=images&amp;cd=vfe&amp;ved=0CAIQjRxqFwoTCMCaxJCwiOYCFQAAAAAdAAAAABAJ" TargetMode="External"/><Relationship Id="rId5" Type="http://schemas.openxmlformats.org/officeDocument/2006/relationships/image" Target="../media/image99.jpeg"/><Relationship Id="rId10" Type="http://schemas.openxmlformats.org/officeDocument/2006/relationships/image" Target="../media/image102.png"/><Relationship Id="rId4" Type="http://schemas.openxmlformats.org/officeDocument/2006/relationships/hyperlink" Target="https://www.google.com/url?sa=i&amp;url=https%3A%2F%2Fwww.shutterstock.com%2Fsearch%2Fsilhouette%2Bof%2Ba%2Bcar%2Bwith%2Bshadow%3Fpage%3D5%26section%3D1%26searchterm%3Dsilhouette%2520of%2520a%2520car%2520with%2520shadow%26language%3Den&amp;psig=AOvVaw1X7ryjRTPfExsY-RtaQoxo&amp;ust=1574883318142000&amp;source=images&amp;cd=vfe&amp;ved=0CAIQjRxqFwoTCKD7xdnPiOYCFQAAAAAdAAAAABAE" TargetMode="External"/><Relationship Id="rId9" Type="http://schemas.openxmlformats.org/officeDocument/2006/relationships/image" Target="../media/image101.svg"/></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3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8.png"/><Relationship Id="rId7" Type="http://schemas.openxmlformats.org/officeDocument/2006/relationships/image" Target="../media/image30.sv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09.svg"/><Relationship Id="rId4" Type="http://schemas.openxmlformats.org/officeDocument/2006/relationships/image" Target="../media/image108.png"/></Relationships>
</file>

<file path=ppt/slides/_rels/slide3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gif"/></Relationships>
</file>

<file path=ppt/slides/_rels/slide3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jpeg"/><Relationship Id="rId7" Type="http://schemas.openxmlformats.org/officeDocument/2006/relationships/image" Target="../media/image20.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10" Type="http://schemas.openxmlformats.org/officeDocument/2006/relationships/image" Target="../media/image11.png"/><Relationship Id="rId4" Type="http://schemas.openxmlformats.org/officeDocument/2006/relationships/image" Target="../media/image17.png"/><Relationship Id="rId9" Type="http://schemas.openxmlformats.org/officeDocument/2006/relationships/image" Target="../media/image10.sv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7.png"/><Relationship Id="rId3" Type="http://schemas.openxmlformats.org/officeDocument/2006/relationships/image" Target="../media/image21.jpeg"/><Relationship Id="rId7" Type="http://schemas.openxmlformats.org/officeDocument/2006/relationships/image" Target="../media/image25.svg"/><Relationship Id="rId12" Type="http://schemas.openxmlformats.org/officeDocument/2006/relationships/image" Target="../media/image6.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5.png"/><Relationship Id="rId5" Type="http://schemas.openxmlformats.org/officeDocument/2006/relationships/image" Target="../media/image23.svg"/><Relationship Id="rId10" Type="http://schemas.openxmlformats.org/officeDocument/2006/relationships/image" Target="../media/image27.svg"/><Relationship Id="rId4" Type="http://schemas.openxmlformats.org/officeDocument/2006/relationships/image" Target="../media/image22.png"/><Relationship Id="rId9" Type="http://schemas.openxmlformats.org/officeDocument/2006/relationships/image" Target="../media/image26.png"/><Relationship Id="rId14"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13.sv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12.png"/><Relationship Id="rId2" Type="http://schemas.openxmlformats.org/officeDocument/2006/relationships/notesSlide" Target="../notesSlides/notesSlide7.xml"/><Relationship Id="rId16" Type="http://schemas.openxmlformats.org/officeDocument/2006/relationships/image" Target="../media/image40.svg"/><Relationship Id="rId20" Type="http://schemas.openxmlformats.org/officeDocument/2006/relationships/image" Target="../media/image15.svg"/><Relationship Id="rId1" Type="http://schemas.openxmlformats.org/officeDocument/2006/relationships/slideLayout" Target="../slideLayouts/slideLayout2.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19"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33.png"/><Relationship Id="rId14" Type="http://schemas.openxmlformats.org/officeDocument/2006/relationships/image" Target="../media/image38.sv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5.svg"/><Relationship Id="rId18"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13.svg"/><Relationship Id="rId17" Type="http://schemas.openxmlformats.org/officeDocument/2006/relationships/image" Target="../media/image49.svg"/><Relationship Id="rId2" Type="http://schemas.openxmlformats.org/officeDocument/2006/relationships/notesSlide" Target="../notesSlides/notesSlide8.xml"/><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4.svg"/><Relationship Id="rId11" Type="http://schemas.openxmlformats.org/officeDocument/2006/relationships/image" Target="../media/image12.png"/><Relationship Id="rId5" Type="http://schemas.openxmlformats.org/officeDocument/2006/relationships/image" Target="../media/image43.png"/><Relationship Id="rId15" Type="http://schemas.openxmlformats.org/officeDocument/2006/relationships/image" Target="../media/image47.svg"/><Relationship Id="rId10" Type="http://schemas.openxmlformats.org/officeDocument/2006/relationships/image" Target="../media/image11.png"/><Relationship Id="rId19" Type="http://schemas.openxmlformats.org/officeDocument/2006/relationships/image" Target="../media/image52.png"/><Relationship Id="rId4" Type="http://schemas.openxmlformats.org/officeDocument/2006/relationships/image" Target="../media/image42.svg"/><Relationship Id="rId9" Type="http://schemas.openxmlformats.org/officeDocument/2006/relationships/image" Target="../media/image45.svg"/><Relationship Id="rId1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72">
            <a:extLst>
              <a:ext uri="{FF2B5EF4-FFF2-40B4-BE49-F238E27FC236}">
                <a16:creationId xmlns:a16="http://schemas.microsoft.com/office/drawing/2014/main" id="{9825EEB4-E185-4371-A8FF-AF57010F7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72923" y="1124712"/>
            <a:ext cx="4023360" cy="3200400"/>
          </a:xfrm>
        </p:spPr>
        <p:txBody>
          <a:bodyPr>
            <a:normAutofit/>
          </a:bodyPr>
          <a:lstStyle/>
          <a:p>
            <a:pPr algn="l"/>
            <a:r>
              <a:rPr lang="en-US" sz="4800">
                <a:cs typeface="Calibri Light"/>
              </a:rPr>
              <a:t>Energy Rebound Research</a:t>
            </a:r>
            <a:br>
              <a:rPr lang="en-US" sz="4800">
                <a:cs typeface="Calibri Light"/>
              </a:rPr>
            </a:br>
            <a:endParaRPr lang="en-US" sz="4800"/>
          </a:p>
        </p:txBody>
      </p:sp>
      <p:sp>
        <p:nvSpPr>
          <p:cNvPr id="3" name="Subtitle 2"/>
          <p:cNvSpPr>
            <a:spLocks noGrp="1"/>
          </p:cNvSpPr>
          <p:nvPr>
            <p:ph type="subTitle" idx="1"/>
          </p:nvPr>
        </p:nvSpPr>
        <p:spPr>
          <a:xfrm>
            <a:off x="572923" y="4664886"/>
            <a:ext cx="4023360" cy="1207008"/>
          </a:xfrm>
        </p:spPr>
        <p:txBody>
          <a:bodyPr vert="horz" lIns="91440" tIns="45720" rIns="91440" bIns="45720" rtlCol="0">
            <a:noAutofit/>
          </a:bodyPr>
          <a:lstStyle/>
          <a:p>
            <a:pPr algn="l"/>
            <a:r>
              <a:rPr lang="en-US" sz="1800" b="1">
                <a:cs typeface="Calibri"/>
              </a:rPr>
              <a:t>12/04/2019</a:t>
            </a:r>
          </a:p>
          <a:p>
            <a:pPr algn="l"/>
            <a:r>
              <a:rPr lang="en-US" sz="1800" b="1">
                <a:cs typeface="Calibri"/>
              </a:rPr>
              <a:t>Engineering 333 Fall 2019</a:t>
            </a:r>
          </a:p>
          <a:p>
            <a:pPr algn="l"/>
            <a:r>
              <a:rPr lang="en-US" sz="1800">
                <a:cs typeface="Calibri"/>
              </a:rPr>
              <a:t>Ivy </a:t>
            </a:r>
            <a:r>
              <a:rPr lang="en-US" sz="1800" err="1">
                <a:cs typeface="Calibri"/>
              </a:rPr>
              <a:t>Chipinda</a:t>
            </a:r>
            <a:r>
              <a:rPr lang="en-US" sz="1800">
                <a:cs typeface="Calibri"/>
              </a:rPr>
              <a:t>, Andrew Huston,           Adam Marquardt, Lillie Spackman</a:t>
            </a:r>
          </a:p>
        </p:txBody>
      </p:sp>
      <p:sp>
        <p:nvSpPr>
          <p:cNvPr id="1031" name="Rectangle 74">
            <a:extLst>
              <a:ext uri="{FF2B5EF4-FFF2-40B4-BE49-F238E27FC236}">
                <a16:creationId xmlns:a16="http://schemas.microsoft.com/office/drawing/2014/main" id="{8EA2E5B2-7E46-41D7-993E-1472B65ED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356"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E986F366-BC89-4739-BF47-BCF50EFC63C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96283" y="356347"/>
            <a:ext cx="3158086" cy="23685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C294914-1E44-4699-BF84-0FB9AD60023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10016" y="356345"/>
            <a:ext cx="3472830" cy="2368565"/>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76">
            <a:extLst>
              <a:ext uri="{FF2B5EF4-FFF2-40B4-BE49-F238E27FC236}">
                <a16:creationId xmlns:a16="http://schemas.microsoft.com/office/drawing/2014/main" id="{789E161B-D345-4E9F-985D-649330815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464"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icture containing clipart&#10;&#10;Description generated with very high confidence">
            <a:extLst>
              <a:ext uri="{FF2B5EF4-FFF2-40B4-BE49-F238E27FC236}">
                <a16:creationId xmlns:a16="http://schemas.microsoft.com/office/drawing/2014/main" id="{06DA511A-16C8-4A2A-98EE-6DAC925D149E}"/>
              </a:ext>
            </a:extLst>
          </p:cNvPr>
          <p:cNvPicPr>
            <a:picLocks noChangeAspect="1"/>
          </p:cNvPicPr>
          <p:nvPr/>
        </p:nvPicPr>
        <p:blipFill>
          <a:blip r:embed="rId5"/>
          <a:stretch>
            <a:fillRect/>
          </a:stretch>
        </p:blipFill>
        <p:spPr>
          <a:xfrm>
            <a:off x="6314443" y="3832661"/>
            <a:ext cx="4425275" cy="1220052"/>
          </a:xfrm>
          <a:prstGeom prst="rect">
            <a:avLst/>
          </a:prstGeom>
        </p:spPr>
      </p:pic>
      <p:sp>
        <p:nvSpPr>
          <p:cNvPr id="5" name="TextBox 4">
            <a:extLst>
              <a:ext uri="{FF2B5EF4-FFF2-40B4-BE49-F238E27FC236}">
                <a16:creationId xmlns:a16="http://schemas.microsoft.com/office/drawing/2014/main" id="{0FD38576-8D59-4660-9004-3B6C69E50F58}"/>
              </a:ext>
            </a:extLst>
          </p:cNvPr>
          <p:cNvSpPr txBox="1"/>
          <p:nvPr/>
        </p:nvSpPr>
        <p:spPr>
          <a:xfrm>
            <a:off x="5382706" y="2746333"/>
            <a:ext cx="1517715" cy="369332"/>
          </a:xfrm>
          <a:prstGeom prst="rect">
            <a:avLst/>
          </a:prstGeom>
          <a:noFill/>
        </p:spPr>
        <p:txBody>
          <a:bodyPr wrap="square" rtlCol="0">
            <a:spAutoFit/>
          </a:bodyPr>
          <a:lstStyle/>
          <a:p>
            <a:r>
              <a:rPr lang="en-US"/>
              <a:t>ENGR 333 - A</a:t>
            </a:r>
          </a:p>
        </p:txBody>
      </p:sp>
      <p:sp>
        <p:nvSpPr>
          <p:cNvPr id="12" name="TextBox 11">
            <a:extLst>
              <a:ext uri="{FF2B5EF4-FFF2-40B4-BE49-F238E27FC236}">
                <a16:creationId xmlns:a16="http://schemas.microsoft.com/office/drawing/2014/main" id="{5FF83283-1384-4BA5-8437-1BDA1991DBDE}"/>
              </a:ext>
            </a:extLst>
          </p:cNvPr>
          <p:cNvSpPr txBox="1"/>
          <p:nvPr/>
        </p:nvSpPr>
        <p:spPr>
          <a:xfrm>
            <a:off x="9060222" y="2749466"/>
            <a:ext cx="1952365" cy="369332"/>
          </a:xfrm>
          <a:prstGeom prst="rect">
            <a:avLst/>
          </a:prstGeom>
          <a:noFill/>
        </p:spPr>
        <p:txBody>
          <a:bodyPr wrap="square" rtlCol="0">
            <a:spAutoFit/>
          </a:bodyPr>
          <a:lstStyle/>
          <a:p>
            <a:r>
              <a:rPr lang="en-US"/>
              <a:t>ENGR 333 - B</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D7762-23DA-47D1-99CC-9B5F2BF71BE8}"/>
              </a:ext>
            </a:extLst>
          </p:cNvPr>
          <p:cNvSpPr>
            <a:spLocks noGrp="1"/>
          </p:cNvSpPr>
          <p:nvPr>
            <p:ph type="title"/>
          </p:nvPr>
        </p:nvSpPr>
        <p:spPr/>
        <p:txBody>
          <a:bodyPr/>
          <a:lstStyle/>
          <a:p>
            <a:r>
              <a:rPr lang="en-US"/>
              <a:t>Base Case vs Energy Efficient Case</a:t>
            </a:r>
          </a:p>
        </p:txBody>
      </p:sp>
      <p:pic>
        <p:nvPicPr>
          <p:cNvPr id="4" name="Picture 3">
            <a:extLst>
              <a:ext uri="{FF2B5EF4-FFF2-40B4-BE49-F238E27FC236}">
                <a16:creationId xmlns:a16="http://schemas.microsoft.com/office/drawing/2014/main" id="{9F28B165-6B1A-984A-86C1-0E3224F47772}"/>
              </a:ext>
            </a:extLst>
          </p:cNvPr>
          <p:cNvPicPr>
            <a:picLocks noChangeAspect="1"/>
          </p:cNvPicPr>
          <p:nvPr/>
        </p:nvPicPr>
        <p:blipFill>
          <a:blip r:embed="rId3"/>
          <a:stretch>
            <a:fillRect/>
          </a:stretch>
        </p:blipFill>
        <p:spPr>
          <a:xfrm>
            <a:off x="2271084" y="1690688"/>
            <a:ext cx="2446044" cy="4064000"/>
          </a:xfrm>
          <a:prstGeom prst="rect">
            <a:avLst/>
          </a:prstGeom>
        </p:spPr>
      </p:pic>
      <p:pic>
        <p:nvPicPr>
          <p:cNvPr id="5" name="Picture 4">
            <a:extLst>
              <a:ext uri="{FF2B5EF4-FFF2-40B4-BE49-F238E27FC236}">
                <a16:creationId xmlns:a16="http://schemas.microsoft.com/office/drawing/2014/main" id="{E93C68F1-B67A-4D4B-9A66-36B566C5C37B}"/>
              </a:ext>
            </a:extLst>
          </p:cNvPr>
          <p:cNvPicPr>
            <a:picLocks noChangeAspect="1"/>
          </p:cNvPicPr>
          <p:nvPr/>
        </p:nvPicPr>
        <p:blipFill>
          <a:blip r:embed="rId4"/>
          <a:stretch>
            <a:fillRect/>
          </a:stretch>
        </p:blipFill>
        <p:spPr>
          <a:xfrm>
            <a:off x="6150012" y="1027906"/>
            <a:ext cx="5325533" cy="5325533"/>
          </a:xfrm>
          <a:prstGeom prst="rect">
            <a:avLst/>
          </a:prstGeom>
        </p:spPr>
      </p:pic>
    </p:spTree>
    <p:extLst>
      <p:ext uri="{BB962C8B-B14F-4D97-AF65-F5344CB8AC3E}">
        <p14:creationId xmlns:p14="http://schemas.microsoft.com/office/powerpoint/2010/main" val="3318119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15E32-C22A-45A8-B259-02DD2CA55A71}"/>
              </a:ext>
            </a:extLst>
          </p:cNvPr>
          <p:cNvSpPr>
            <a:spLocks noGrp="1"/>
          </p:cNvSpPr>
          <p:nvPr>
            <p:ph type="title"/>
          </p:nvPr>
        </p:nvSpPr>
        <p:spPr/>
        <p:txBody>
          <a:bodyPr/>
          <a:lstStyle/>
          <a:p>
            <a:r>
              <a:rPr lang="en-US"/>
              <a:t>Equation for Rebound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63F1046-642E-4050-8B54-FEE38B7F3A19}"/>
                  </a:ext>
                </a:extLst>
              </p:cNvPr>
              <p:cNvSpPr>
                <a:spLocks noGrp="1"/>
              </p:cNvSpPr>
              <p:nvPr>
                <p:ph idx="1"/>
              </p:nvPr>
            </p:nvSpPr>
            <p:spPr>
              <a:xfrm>
                <a:off x="838200" y="1825625"/>
                <a:ext cx="10515600" cy="1205442"/>
              </a:xfrm>
            </p:spPr>
            <p:txBody>
              <a:bodyPr>
                <a:noAutofit/>
              </a:bodyPr>
              <a:lstStyle/>
              <a:p>
                <a:pPr marL="0" indent="0">
                  <a:buNone/>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𝑅𝑒</m:t>
                      </m:r>
                      <m:r>
                        <a:rPr lang="en-US" sz="3600" b="0" i="1" baseline="-25000" smtClean="0">
                          <a:latin typeface="Cambria Math" panose="02040503050406030204" pitchFamily="18" charset="0"/>
                        </a:rPr>
                        <m:t>𝐸𝑐𝑜𝑛𝑜𝑚𝑦𝑊𝑖𝑑𝑒</m:t>
                      </m:r>
                      <m:r>
                        <a:rPr lang="en-US" sz="3600" b="0" i="1" smtClean="0">
                          <a:latin typeface="Cambria Math" panose="02040503050406030204" pitchFamily="18" charset="0"/>
                        </a:rPr>
                        <m:t>=1−</m:t>
                      </m:r>
                      <m:f>
                        <m:fPr>
                          <m:ctrlPr>
                            <a:rPr lang="en-US" sz="3600" b="0" i="1" smtClean="0">
                              <a:latin typeface="Cambria Math" panose="02040503050406030204" pitchFamily="18" charset="0"/>
                            </a:rPr>
                          </m:ctrlPr>
                        </m:fPr>
                        <m:num>
                          <m:sSub>
                            <m:sSubPr>
                              <m:ctrlPr>
                                <a:rPr lang="en-US" sz="3600" b="0" i="1" smtClean="0">
                                  <a:latin typeface="Cambria Math" panose="02040503050406030204" pitchFamily="18" charset="0"/>
                                </a:rPr>
                              </m:ctrlPr>
                            </m:sSubPr>
                            <m:e>
                              <m:acc>
                                <m:accPr>
                                  <m:chr m:val="̇"/>
                                  <m:ctrlPr>
                                    <a:rPr lang="en-US" sz="3600" i="1">
                                      <a:latin typeface="Cambria Math" panose="02040503050406030204" pitchFamily="18" charset="0"/>
                                    </a:rPr>
                                  </m:ctrlPr>
                                </m:accPr>
                                <m:e>
                                  <m:r>
                                    <a:rPr lang="en-US" sz="3600" i="1">
                                      <a:latin typeface="Cambria Math" panose="02040503050406030204" pitchFamily="18" charset="0"/>
                                    </a:rPr>
                                    <m:t>𝐸</m:t>
                                  </m:r>
                                </m:e>
                              </m:acc>
                            </m:e>
                            <m:sub>
                              <m:r>
                                <a:rPr lang="en-US" sz="3600" b="0" i="1" smtClean="0">
                                  <a:latin typeface="Cambria Math" panose="02040503050406030204" pitchFamily="18" charset="0"/>
                                </a:rPr>
                                <m:t>𝑠𝑎𝑣𝑖𝑛𝑔𝑠</m:t>
                              </m:r>
                              <m:r>
                                <a:rPr lang="en-US" sz="3600" b="0" i="1" smtClean="0">
                                  <a:latin typeface="Cambria Math" panose="02040503050406030204" pitchFamily="18" charset="0"/>
                                </a:rPr>
                                <m:t>,</m:t>
                              </m:r>
                              <m:r>
                                <a:rPr lang="en-US" sz="3600" b="0" i="1" smtClean="0">
                                  <a:latin typeface="Cambria Math" panose="02040503050406030204" pitchFamily="18" charset="0"/>
                                </a:rPr>
                                <m:t>𝑒𝑐𝑜𝑛𝑜𝑚𝑦</m:t>
                              </m:r>
                              <m:r>
                                <a:rPr lang="en-US" sz="3600" b="0" i="1" smtClean="0">
                                  <a:latin typeface="Cambria Math" panose="02040503050406030204" pitchFamily="18" charset="0"/>
                                </a:rPr>
                                <m:t> </m:t>
                              </m:r>
                              <m:r>
                                <a:rPr lang="en-US" sz="3600" b="0" i="1" smtClean="0">
                                  <a:latin typeface="Cambria Math" panose="02040503050406030204" pitchFamily="18" charset="0"/>
                                </a:rPr>
                                <m:t>𝑤𝑖𝑑𝑒</m:t>
                              </m:r>
                              <m:r>
                                <a:rPr lang="en-US" sz="3600" b="0" i="1" smtClean="0">
                                  <a:latin typeface="Cambria Math" panose="02040503050406030204" pitchFamily="18" charset="0"/>
                                </a:rPr>
                                <m:t>, </m:t>
                              </m:r>
                              <m:r>
                                <a:rPr lang="en-US" sz="3600" b="0" i="1" smtClean="0">
                                  <a:latin typeface="Cambria Math" panose="02040503050406030204" pitchFamily="18" charset="0"/>
                                </a:rPr>
                                <m:t>𝑛𝑒𝑡</m:t>
                              </m:r>
                            </m:sub>
                          </m:sSub>
                        </m:num>
                        <m:den>
                          <m:sSub>
                            <m:sSubPr>
                              <m:ctrlPr>
                                <a:rPr lang="en-US" sz="3600" b="0" i="1" smtClean="0">
                                  <a:latin typeface="Cambria Math" panose="02040503050406030204" pitchFamily="18" charset="0"/>
                                </a:rPr>
                              </m:ctrlPr>
                            </m:sSubPr>
                            <m:e>
                              <m:acc>
                                <m:accPr>
                                  <m:chr m:val="̇"/>
                                  <m:ctrlPr>
                                    <a:rPr lang="en-US" sz="3600" i="1">
                                      <a:latin typeface="Cambria Math" panose="02040503050406030204" pitchFamily="18" charset="0"/>
                                    </a:rPr>
                                  </m:ctrlPr>
                                </m:accPr>
                                <m:e>
                                  <m:r>
                                    <a:rPr lang="en-US" sz="3600" i="1">
                                      <a:latin typeface="Cambria Math" panose="02040503050406030204" pitchFamily="18" charset="0"/>
                                    </a:rPr>
                                    <m:t>𝐸</m:t>
                                  </m:r>
                                </m:e>
                              </m:acc>
                            </m:e>
                            <m:sub>
                              <m:r>
                                <a:rPr lang="en-US" sz="3600" b="0" i="1" smtClean="0">
                                  <a:latin typeface="Cambria Math" panose="02040503050406030204" pitchFamily="18" charset="0"/>
                                </a:rPr>
                                <m:t>𝑠𝑎𝑣𝑖𝑛𝑔𝑠</m:t>
                              </m:r>
                              <m:r>
                                <a:rPr lang="en-US" sz="3600" b="0" i="1" smtClean="0">
                                  <a:latin typeface="Cambria Math" panose="02040503050406030204" pitchFamily="18" charset="0"/>
                                </a:rPr>
                                <m:t>,</m:t>
                              </m:r>
                              <m:r>
                                <a:rPr lang="en-US" sz="3600" b="0" i="1" smtClean="0">
                                  <a:latin typeface="Cambria Math" panose="02040503050406030204" pitchFamily="18" charset="0"/>
                                </a:rPr>
                                <m:t>𝑑𝑒𝑣𝑖𝑐𝑒</m:t>
                              </m:r>
                              <m:r>
                                <a:rPr lang="en-US" sz="3600" b="0" i="1" smtClean="0">
                                  <a:latin typeface="Cambria Math" panose="02040503050406030204" pitchFamily="18" charset="0"/>
                                </a:rPr>
                                <m:t>,</m:t>
                              </m:r>
                              <m:r>
                                <a:rPr lang="en-US" sz="3600" b="0" i="1" smtClean="0">
                                  <a:latin typeface="Cambria Math" panose="02040503050406030204" pitchFamily="18" charset="0"/>
                                </a:rPr>
                                <m:t>𝑑𝑖𝑟𝑒𝑐𝑡</m:t>
                              </m:r>
                              <m:r>
                                <a:rPr lang="en-US" sz="3600" b="0" i="1" smtClean="0">
                                  <a:latin typeface="Cambria Math" panose="02040503050406030204" pitchFamily="18" charset="0"/>
                                </a:rPr>
                                <m:t>,</m:t>
                              </m:r>
                              <m:r>
                                <a:rPr lang="en-US" sz="3600" b="0" i="1" smtClean="0">
                                  <a:latin typeface="Cambria Math" panose="02040503050406030204" pitchFamily="18" charset="0"/>
                                </a:rPr>
                                <m:t>𝑒𝑥𝑝𝑒𝑐𝑡𝑒𝑑</m:t>
                              </m:r>
                            </m:sub>
                          </m:sSub>
                        </m:den>
                      </m:f>
                    </m:oMath>
                  </m:oMathPara>
                </a14:m>
                <a:endParaRPr lang="en-US" sz="3600" b="0"/>
              </a:p>
            </p:txBody>
          </p:sp>
        </mc:Choice>
        <mc:Fallback xmlns="">
          <p:sp>
            <p:nvSpPr>
              <p:cNvPr id="3" name="Content Placeholder 2">
                <a:extLst>
                  <a:ext uri="{FF2B5EF4-FFF2-40B4-BE49-F238E27FC236}">
                    <a16:creationId xmlns:a16="http://schemas.microsoft.com/office/drawing/2014/main" id="{963F1046-642E-4050-8B54-FEE38B7F3A19}"/>
                  </a:ext>
                </a:extLst>
              </p:cNvPr>
              <p:cNvSpPr>
                <a:spLocks noGrp="1" noRot="1" noChangeAspect="1" noMove="1" noResize="1" noEditPoints="1" noAdjustHandles="1" noChangeArrowheads="1" noChangeShapeType="1" noTextEdit="1"/>
              </p:cNvSpPr>
              <p:nvPr>
                <p:ph idx="1"/>
              </p:nvPr>
            </p:nvSpPr>
            <p:spPr>
              <a:xfrm>
                <a:off x="838200" y="1825625"/>
                <a:ext cx="10515600" cy="1205442"/>
              </a:xfrm>
              <a:blipFill>
                <a:blip r:embed="rId3"/>
                <a:stretch>
                  <a:fillRect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92040FC1-0A83-C842-8D84-FE3D1B6EE284}"/>
                  </a:ext>
                </a:extLst>
              </p:cNvPr>
              <p:cNvSpPr txBox="1">
                <a:spLocks/>
              </p:cNvSpPr>
              <p:nvPr/>
            </p:nvSpPr>
            <p:spPr>
              <a:xfrm>
                <a:off x="838200" y="5287433"/>
                <a:ext cx="10515600" cy="12054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sz="4400" i="1" smtClean="0">
                          <a:latin typeface="Cambria Math" panose="02040503050406030204" pitchFamily="18" charset="0"/>
                        </a:rPr>
                        <m:t>𝑅𝑒</m:t>
                      </m:r>
                      <m:r>
                        <a:rPr lang="en-US" sz="4400" i="1" baseline="-25000">
                          <a:latin typeface="Cambria Math" panose="02040503050406030204" pitchFamily="18" charset="0"/>
                        </a:rPr>
                        <m:t>𝐸𝑐𝑜𝑛𝑜𝑚𝑦𝑊𝑖𝑑𝑒</m:t>
                      </m:r>
                      <m:r>
                        <a:rPr lang="en-US" sz="4400" i="1">
                          <a:latin typeface="Cambria Math" panose="02040503050406030204" pitchFamily="18" charset="0"/>
                        </a:rPr>
                        <m:t>=</m:t>
                      </m:r>
                      <m:r>
                        <a:rPr lang="en-US" sz="4400" i="1">
                          <a:latin typeface="Cambria Math" panose="02040503050406030204" pitchFamily="18" charset="0"/>
                          <a:ea typeface="Cambria Math" panose="02040503050406030204" pitchFamily="18" charset="0"/>
                        </a:rPr>
                        <m:t>𝑅𝑒</m:t>
                      </m:r>
                      <m:r>
                        <a:rPr lang="en-US" sz="4400" b="0" i="1" baseline="-25000" smtClean="0">
                          <a:latin typeface="Cambria Math" panose="02040503050406030204" pitchFamily="18" charset="0"/>
                          <a:ea typeface="Cambria Math" panose="02040503050406030204" pitchFamily="18" charset="0"/>
                        </a:rPr>
                        <m:t>𝑑𝑒𝑣</m:t>
                      </m:r>
                      <m:r>
                        <a:rPr lang="en-US" sz="4400" i="1">
                          <a:latin typeface="Cambria Math" panose="02040503050406030204" pitchFamily="18" charset="0"/>
                        </a:rPr>
                        <m:t>+</m:t>
                      </m:r>
                      <m:r>
                        <a:rPr lang="en-US" sz="4400" i="1">
                          <a:latin typeface="Cambria Math" panose="02040503050406030204" pitchFamily="18" charset="0"/>
                          <a:ea typeface="Cambria Math" panose="02040503050406030204" pitchFamily="18" charset="0"/>
                        </a:rPr>
                        <m:t>𝑅𝑒</m:t>
                      </m:r>
                      <m:r>
                        <a:rPr lang="en-US" sz="4400" i="1" baseline="-25000">
                          <a:latin typeface="Cambria Math" panose="02040503050406030204" pitchFamily="18" charset="0"/>
                          <a:ea typeface="Cambria Math" panose="02040503050406030204" pitchFamily="18" charset="0"/>
                        </a:rPr>
                        <m:t>𝑒𝑚𝑏</m:t>
                      </m:r>
                      <m:r>
                        <a:rPr lang="en-US" sz="4400" i="1">
                          <a:latin typeface="Cambria Math" panose="02040503050406030204" pitchFamily="18" charset="0"/>
                          <a:ea typeface="Cambria Math" panose="02040503050406030204" pitchFamily="18" charset="0"/>
                        </a:rPr>
                        <m:t>+</m:t>
                      </m:r>
                      <m:r>
                        <a:rPr lang="en-US" sz="4400" i="1">
                          <a:latin typeface="Cambria Math" panose="02040503050406030204" pitchFamily="18" charset="0"/>
                          <a:ea typeface="Cambria Math" panose="02040503050406030204" pitchFamily="18" charset="0"/>
                        </a:rPr>
                        <m:t>𝑅𝑒𝑟𝑒𝑠</m:t>
                      </m:r>
                      <m:r>
                        <a:rPr lang="en-US" sz="4400" i="1" baseline="-25000">
                          <a:latin typeface="Cambria Math" panose="02040503050406030204" pitchFamily="18" charset="0"/>
                          <a:ea typeface="Cambria Math" panose="02040503050406030204" pitchFamily="18" charset="0"/>
                        </a:rPr>
                        <m:t>𝑝𝑒𝑛𝑑</m:t>
                      </m:r>
                    </m:oMath>
                  </m:oMathPara>
                </a14:m>
                <a:endParaRPr lang="en-US" sz="4400" baseline="-25000"/>
              </a:p>
            </p:txBody>
          </p:sp>
        </mc:Choice>
        <mc:Fallback xmlns="">
          <p:sp>
            <p:nvSpPr>
              <p:cNvPr id="7" name="Content Placeholder 2">
                <a:extLst>
                  <a:ext uri="{FF2B5EF4-FFF2-40B4-BE49-F238E27FC236}">
                    <a16:creationId xmlns:a16="http://schemas.microsoft.com/office/drawing/2014/main" id="{92040FC1-0A83-C842-8D84-FE3D1B6EE284}"/>
                  </a:ext>
                </a:extLst>
              </p:cNvPr>
              <p:cNvSpPr txBox="1">
                <a:spLocks noRot="1" noChangeAspect="1" noMove="1" noResize="1" noEditPoints="1" noAdjustHandles="1" noChangeArrowheads="1" noChangeShapeType="1" noTextEdit="1"/>
              </p:cNvSpPr>
              <p:nvPr/>
            </p:nvSpPr>
            <p:spPr>
              <a:xfrm>
                <a:off x="838200" y="5287433"/>
                <a:ext cx="10515600" cy="120544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7C1E5845-7971-5A49-8AB2-2BC67E141979}"/>
                  </a:ext>
                </a:extLst>
              </p:cNvPr>
              <p:cNvSpPr txBox="1">
                <a:spLocks/>
              </p:cNvSpPr>
              <p:nvPr/>
            </p:nvSpPr>
            <p:spPr>
              <a:xfrm>
                <a:off x="272442" y="3722497"/>
                <a:ext cx="3631503" cy="8466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𝑅𝑒</m:t>
                      </m:r>
                      <m:r>
                        <a:rPr lang="en-US" sz="2400" i="1" baseline="-25000" smtClean="0">
                          <a:latin typeface="Cambria Math" panose="02040503050406030204" pitchFamily="18" charset="0"/>
                        </a:rPr>
                        <m:t>𝐸𝑐𝑜𝑛𝑜𝑚𝑦𝑊𝑖𝑑𝑒</m:t>
                      </m:r>
                      <m:r>
                        <a:rPr lang="en-US" sz="2400" i="1" smtClean="0">
                          <a:latin typeface="Cambria Math" panose="02040503050406030204" pitchFamily="18" charset="0"/>
                        </a:rPr>
                        <m:t>=1−</m:t>
                      </m:r>
                      <m:f>
                        <m:fPr>
                          <m:ctrlPr>
                            <a:rPr lang="en-US" sz="2400" i="1" smtClean="0">
                              <a:latin typeface="Cambria Math" panose="02040503050406030204" pitchFamily="18" charset="0"/>
                            </a:rPr>
                          </m:ctrlPr>
                        </m:fPr>
                        <m:num>
                          <m:r>
                            <a:rPr lang="en-US" sz="2400" b="0" i="1" smtClean="0">
                              <a:latin typeface="Cambria Math" panose="02040503050406030204" pitchFamily="18" charset="0"/>
                            </a:rPr>
                            <m:t>0</m:t>
                          </m:r>
                        </m:num>
                        <m:den>
                          <m:acc>
                            <m:accPr>
                              <m:chr m:val="̇"/>
                              <m:ctrlPr>
                                <a:rPr lang="en-US" sz="2400" i="1">
                                  <a:latin typeface="Cambria Math" panose="02040503050406030204" pitchFamily="18" charset="0"/>
                                </a:rPr>
                              </m:ctrlPr>
                            </m:accPr>
                            <m:e>
                              <m:r>
                                <a:rPr lang="en-US" sz="2400" i="1">
                                  <a:latin typeface="Cambria Math" panose="02040503050406030204" pitchFamily="18" charset="0"/>
                                </a:rPr>
                                <m:t>𝐸</m:t>
                              </m:r>
                            </m:e>
                          </m:acc>
                        </m:den>
                      </m:f>
                      <m:r>
                        <a:rPr lang="en-US" sz="2400" b="0" i="1" smtClean="0">
                          <a:latin typeface="Cambria Math" panose="02040503050406030204" pitchFamily="18" charset="0"/>
                        </a:rPr>
                        <m:t>=1</m:t>
                      </m:r>
                    </m:oMath>
                  </m:oMathPara>
                </a14:m>
                <a:endParaRPr lang="en-US" sz="2400"/>
              </a:p>
            </p:txBody>
          </p:sp>
        </mc:Choice>
        <mc:Fallback xmlns="">
          <p:sp>
            <p:nvSpPr>
              <p:cNvPr id="5" name="Content Placeholder 2">
                <a:extLst>
                  <a:ext uri="{FF2B5EF4-FFF2-40B4-BE49-F238E27FC236}">
                    <a16:creationId xmlns:a16="http://schemas.microsoft.com/office/drawing/2014/main" id="{7C1E5845-7971-5A49-8AB2-2BC67E141979}"/>
                  </a:ext>
                </a:extLst>
              </p:cNvPr>
              <p:cNvSpPr txBox="1">
                <a:spLocks noRot="1" noChangeAspect="1" noMove="1" noResize="1" noEditPoints="1" noAdjustHandles="1" noChangeArrowheads="1" noChangeShapeType="1" noTextEdit="1"/>
              </p:cNvSpPr>
              <p:nvPr/>
            </p:nvSpPr>
            <p:spPr>
              <a:xfrm>
                <a:off x="272442" y="3722497"/>
                <a:ext cx="3631503" cy="84666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35468A0E-E667-F545-9F5B-C8A514649134}"/>
                  </a:ext>
                </a:extLst>
              </p:cNvPr>
              <p:cNvSpPr txBox="1">
                <a:spLocks/>
              </p:cNvSpPr>
              <p:nvPr/>
            </p:nvSpPr>
            <p:spPr>
              <a:xfrm>
                <a:off x="3903945" y="3712059"/>
                <a:ext cx="4384110" cy="8466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𝑅𝑒</m:t>
                      </m:r>
                      <m:r>
                        <a:rPr lang="en-US" sz="2400" i="1" baseline="-25000" smtClean="0">
                          <a:latin typeface="Cambria Math" panose="02040503050406030204" pitchFamily="18" charset="0"/>
                        </a:rPr>
                        <m:t>𝐸𝑐𝑜𝑛𝑜𝑚𝑦𝑊𝑖𝑑𝑒</m:t>
                      </m:r>
                      <m:r>
                        <a:rPr lang="en-US" sz="2400" i="1" smtClean="0">
                          <a:latin typeface="Cambria Math" panose="02040503050406030204" pitchFamily="18" charset="0"/>
                        </a:rPr>
                        <m:t>=1−</m:t>
                      </m:r>
                      <m:f>
                        <m:fPr>
                          <m:ctrlPr>
                            <a:rPr lang="en-US" sz="2400" i="1" smtClean="0">
                              <a:latin typeface="Cambria Math" panose="02040503050406030204" pitchFamily="18" charset="0"/>
                            </a:rPr>
                          </m:ctrlPr>
                        </m:fPr>
                        <m:num>
                          <m:acc>
                            <m:accPr>
                              <m:chr m:val="̇"/>
                              <m:ctrlPr>
                                <a:rPr lang="en-US" sz="2400" i="1">
                                  <a:latin typeface="Cambria Math" panose="02040503050406030204" pitchFamily="18" charset="0"/>
                                </a:rPr>
                              </m:ctrlPr>
                            </m:accPr>
                            <m:e>
                              <m:r>
                                <a:rPr lang="en-US" sz="2400" b="0" i="1" smtClean="0">
                                  <a:latin typeface="Cambria Math" panose="02040503050406030204" pitchFamily="18" charset="0"/>
                                </a:rPr>
                                <m:t>𝑙𝑎𝑟𝑔𝑒</m:t>
                              </m:r>
                              <m:r>
                                <a:rPr lang="en-US" sz="2400" b="0" i="1" smtClean="0">
                                  <a:latin typeface="Cambria Math" panose="02040503050406030204" pitchFamily="18" charset="0"/>
                                </a:rPr>
                                <m:t> </m:t>
                              </m:r>
                              <m:r>
                                <a:rPr lang="en-US" sz="2400" i="1">
                                  <a:latin typeface="Cambria Math" panose="02040503050406030204" pitchFamily="18" charset="0"/>
                                </a:rPr>
                                <m:t>𝐸</m:t>
                              </m:r>
                            </m:e>
                          </m:acc>
                        </m:num>
                        <m:den>
                          <m:acc>
                            <m:accPr>
                              <m:chr m:val="̇"/>
                              <m:ctrlPr>
                                <a:rPr lang="en-US" sz="2400" i="1">
                                  <a:latin typeface="Cambria Math" panose="02040503050406030204" pitchFamily="18" charset="0"/>
                                </a:rPr>
                              </m:ctrlPr>
                            </m:accPr>
                            <m:e>
                              <m:r>
                                <a:rPr lang="en-US" sz="2400" i="1">
                                  <a:latin typeface="Cambria Math" panose="02040503050406030204" pitchFamily="18" charset="0"/>
                                </a:rPr>
                                <m:t>𝐸</m:t>
                              </m:r>
                            </m:e>
                          </m:acc>
                        </m:den>
                      </m:f>
                      <m:r>
                        <a:rPr lang="en-US" sz="2400" b="0" i="1" smtClean="0">
                          <a:latin typeface="Cambria Math" panose="02040503050406030204" pitchFamily="18" charset="0"/>
                        </a:rPr>
                        <m:t>&lt;0</m:t>
                      </m:r>
                    </m:oMath>
                  </m:oMathPara>
                </a14:m>
                <a:endParaRPr lang="en-US" sz="2400"/>
              </a:p>
            </p:txBody>
          </p:sp>
        </mc:Choice>
        <mc:Fallback xmlns="">
          <p:sp>
            <p:nvSpPr>
              <p:cNvPr id="6" name="Content Placeholder 2">
                <a:extLst>
                  <a:ext uri="{FF2B5EF4-FFF2-40B4-BE49-F238E27FC236}">
                    <a16:creationId xmlns:a16="http://schemas.microsoft.com/office/drawing/2014/main" id="{35468A0E-E667-F545-9F5B-C8A514649134}"/>
                  </a:ext>
                </a:extLst>
              </p:cNvPr>
              <p:cNvSpPr txBox="1">
                <a:spLocks noRot="1" noChangeAspect="1" noMove="1" noResize="1" noEditPoints="1" noAdjustHandles="1" noChangeArrowheads="1" noChangeShapeType="1" noTextEdit="1"/>
              </p:cNvSpPr>
              <p:nvPr/>
            </p:nvSpPr>
            <p:spPr>
              <a:xfrm>
                <a:off x="3903945" y="3712059"/>
                <a:ext cx="4384110" cy="84666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474A11D9-A88C-4748-A6F0-598035927817}"/>
                  </a:ext>
                </a:extLst>
              </p:cNvPr>
              <p:cNvSpPr txBox="1">
                <a:spLocks/>
              </p:cNvSpPr>
              <p:nvPr/>
            </p:nvSpPr>
            <p:spPr>
              <a:xfrm>
                <a:off x="8288055" y="3674783"/>
                <a:ext cx="3631503" cy="8466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𝑅𝑒</m:t>
                      </m:r>
                      <m:r>
                        <a:rPr lang="en-US" sz="2400" i="1" baseline="-25000" smtClean="0">
                          <a:latin typeface="Cambria Math" panose="02040503050406030204" pitchFamily="18" charset="0"/>
                        </a:rPr>
                        <m:t>𝐸𝑐𝑜𝑛𝑜𝑚𝑦𝑊𝑖𝑑𝑒</m:t>
                      </m:r>
                      <m:r>
                        <a:rPr lang="en-US" sz="2400" i="1" smtClean="0">
                          <a:latin typeface="Cambria Math" panose="02040503050406030204" pitchFamily="18" charset="0"/>
                        </a:rPr>
                        <m:t>=1−</m:t>
                      </m:r>
                      <m:f>
                        <m:fPr>
                          <m:ctrlPr>
                            <a:rPr lang="en-US" sz="2400" i="1" smtClean="0">
                              <a:latin typeface="Cambria Math" panose="02040503050406030204" pitchFamily="18" charset="0"/>
                            </a:rPr>
                          </m:ctrlPr>
                        </m:fPr>
                        <m:num>
                          <m:acc>
                            <m:accPr>
                              <m:chr m:val="̇"/>
                              <m:ctrlPr>
                                <a:rPr lang="en-US" sz="2400" i="1">
                                  <a:latin typeface="Cambria Math" panose="02040503050406030204" pitchFamily="18" charset="0"/>
                                </a:rPr>
                              </m:ctrlPr>
                            </m:accPr>
                            <m:e>
                              <m:r>
                                <a:rPr lang="en-US" sz="2400" i="1">
                                  <a:latin typeface="Cambria Math" panose="02040503050406030204" pitchFamily="18" charset="0"/>
                                </a:rPr>
                                <m:t>𝐸</m:t>
                              </m:r>
                            </m:e>
                          </m:acc>
                        </m:num>
                        <m:den>
                          <m:acc>
                            <m:accPr>
                              <m:chr m:val="̇"/>
                              <m:ctrlPr>
                                <a:rPr lang="en-US" sz="2400" i="1">
                                  <a:latin typeface="Cambria Math" panose="02040503050406030204" pitchFamily="18" charset="0"/>
                                </a:rPr>
                              </m:ctrlPr>
                            </m:accPr>
                            <m:e>
                              <m:r>
                                <a:rPr lang="en-US" sz="2400" i="1">
                                  <a:latin typeface="Cambria Math" panose="02040503050406030204" pitchFamily="18" charset="0"/>
                                </a:rPr>
                                <m:t>𝐸</m:t>
                              </m:r>
                            </m:e>
                          </m:acc>
                        </m:den>
                      </m:f>
                      <m:r>
                        <a:rPr lang="en-US" sz="2400" b="0" i="1" smtClean="0">
                          <a:latin typeface="Cambria Math" panose="02040503050406030204" pitchFamily="18" charset="0"/>
                        </a:rPr>
                        <m:t>=0</m:t>
                      </m:r>
                    </m:oMath>
                  </m:oMathPara>
                </a14:m>
                <a:endParaRPr lang="en-US" sz="2400"/>
              </a:p>
            </p:txBody>
          </p:sp>
        </mc:Choice>
        <mc:Fallback xmlns="">
          <p:sp>
            <p:nvSpPr>
              <p:cNvPr id="8" name="Content Placeholder 2">
                <a:extLst>
                  <a:ext uri="{FF2B5EF4-FFF2-40B4-BE49-F238E27FC236}">
                    <a16:creationId xmlns:a16="http://schemas.microsoft.com/office/drawing/2014/main" id="{474A11D9-A88C-4748-A6F0-598035927817}"/>
                  </a:ext>
                </a:extLst>
              </p:cNvPr>
              <p:cNvSpPr txBox="1">
                <a:spLocks noRot="1" noChangeAspect="1" noMove="1" noResize="1" noEditPoints="1" noAdjustHandles="1" noChangeArrowheads="1" noChangeShapeType="1" noTextEdit="1"/>
              </p:cNvSpPr>
              <p:nvPr/>
            </p:nvSpPr>
            <p:spPr>
              <a:xfrm>
                <a:off x="8288055" y="3674783"/>
                <a:ext cx="3631503" cy="846668"/>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4176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6F73424-8158-4990-9DF3-3E2138800842}"/>
              </a:ext>
            </a:extLst>
          </p:cNvPr>
          <p:cNvSpPr>
            <a:spLocks noGrp="1"/>
          </p:cNvSpPr>
          <p:nvPr>
            <p:ph type="title"/>
          </p:nvPr>
        </p:nvSpPr>
        <p:spPr>
          <a:xfrm>
            <a:off x="642620" y="500062"/>
            <a:ext cx="10906760" cy="1325563"/>
          </a:xfrm>
        </p:spPr>
        <p:txBody>
          <a:bodyPr/>
          <a:lstStyle/>
          <a:p>
            <a:r>
              <a:rPr lang="en-US"/>
              <a:t>How much energy does energy efficiency save?</a:t>
            </a:r>
          </a:p>
        </p:txBody>
      </p:sp>
      <p:sp>
        <p:nvSpPr>
          <p:cNvPr id="11" name="TextBox 10">
            <a:extLst>
              <a:ext uri="{FF2B5EF4-FFF2-40B4-BE49-F238E27FC236}">
                <a16:creationId xmlns:a16="http://schemas.microsoft.com/office/drawing/2014/main" id="{479D7F22-2B86-4719-B325-166F8F31D958}"/>
              </a:ext>
            </a:extLst>
          </p:cNvPr>
          <p:cNvSpPr txBox="1"/>
          <p:nvPr/>
        </p:nvSpPr>
        <p:spPr>
          <a:xfrm>
            <a:off x="12507351" y="24783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49F671EC-481A-47F4-841B-4D245F187A2E}"/>
              </a:ext>
            </a:extLst>
          </p:cNvPr>
          <p:cNvCxnSpPr>
            <a:cxnSpLocks/>
          </p:cNvCxnSpPr>
          <p:nvPr/>
        </p:nvCxnSpPr>
        <p:spPr>
          <a:xfrm>
            <a:off x="3146138" y="2745034"/>
            <a:ext cx="5643880"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F6668A6-CE15-4B3A-BD45-CBA92C1882CC}"/>
              </a:ext>
            </a:extLst>
          </p:cNvPr>
          <p:cNvCxnSpPr>
            <a:cxnSpLocks/>
          </p:cNvCxnSpPr>
          <p:nvPr/>
        </p:nvCxnSpPr>
        <p:spPr>
          <a:xfrm>
            <a:off x="7094568" y="2745028"/>
            <a:ext cx="169545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A4ED4FE-00F0-477B-A1CF-070830A4045C}"/>
              </a:ext>
            </a:extLst>
          </p:cNvPr>
          <p:cNvCxnSpPr>
            <a:cxnSpLocks/>
          </p:cNvCxnSpPr>
          <p:nvPr/>
        </p:nvCxnSpPr>
        <p:spPr>
          <a:xfrm>
            <a:off x="5651143" y="2745028"/>
            <a:ext cx="1443425"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0D0FC81-98E0-442E-A08E-3430163CA878}"/>
              </a:ext>
            </a:extLst>
          </p:cNvPr>
          <p:cNvCxnSpPr>
            <a:cxnSpLocks/>
          </p:cNvCxnSpPr>
          <p:nvPr/>
        </p:nvCxnSpPr>
        <p:spPr>
          <a:xfrm flipH="1">
            <a:off x="3146140" y="2745028"/>
            <a:ext cx="2524053"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ABFC6C9-C87D-4274-8357-7EE37051AE56}"/>
              </a:ext>
            </a:extLst>
          </p:cNvPr>
          <p:cNvSpPr txBox="1"/>
          <p:nvPr/>
        </p:nvSpPr>
        <p:spPr>
          <a:xfrm>
            <a:off x="5436796" y="2749274"/>
            <a:ext cx="4667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33" name="TextBox 32">
            <a:extLst>
              <a:ext uri="{FF2B5EF4-FFF2-40B4-BE49-F238E27FC236}">
                <a16:creationId xmlns:a16="http://schemas.microsoft.com/office/drawing/2014/main" id="{85DF0869-5CDF-415D-8170-E30606B06134}"/>
              </a:ext>
            </a:extLst>
          </p:cNvPr>
          <p:cNvSpPr txBox="1"/>
          <p:nvPr/>
        </p:nvSpPr>
        <p:spPr>
          <a:xfrm>
            <a:off x="6763200" y="2773052"/>
            <a:ext cx="7008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100%</a:t>
            </a:r>
          </a:p>
        </p:txBody>
      </p:sp>
      <p:sp>
        <p:nvSpPr>
          <p:cNvPr id="34" name="TextBox 33">
            <a:extLst>
              <a:ext uri="{FF2B5EF4-FFF2-40B4-BE49-F238E27FC236}">
                <a16:creationId xmlns:a16="http://schemas.microsoft.com/office/drawing/2014/main" id="{9A8CCBDC-AAFA-40C1-A5BD-29CDAE78B572}"/>
              </a:ext>
            </a:extLst>
          </p:cNvPr>
          <p:cNvSpPr txBox="1"/>
          <p:nvPr/>
        </p:nvSpPr>
        <p:spPr>
          <a:xfrm>
            <a:off x="3539081" y="2379532"/>
            <a:ext cx="19568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B050"/>
                </a:solidFill>
                <a:effectLst/>
                <a:uLnTx/>
                <a:uFillTx/>
                <a:latin typeface="Calibri" panose="020F0502020204030204"/>
                <a:ea typeface="+mn-ea"/>
                <a:cs typeface="+mn-cs"/>
              </a:rPr>
              <a:t>Hyperconservation</a:t>
            </a:r>
            <a:endParaRPr kumimoji="0" lang="en-US" sz="1800" b="0" i="0" u="none" strike="noStrike" kern="1200" cap="none" spc="0" normalizeH="0" baseline="0" noProof="0">
              <a:ln>
                <a:noFill/>
              </a:ln>
              <a:solidFill>
                <a:srgbClr val="00B050"/>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C03F3CEA-9E91-4EC0-8725-89C7D449B26F}"/>
              </a:ext>
            </a:extLst>
          </p:cNvPr>
          <p:cNvSpPr txBox="1"/>
          <p:nvPr/>
        </p:nvSpPr>
        <p:spPr>
          <a:xfrm>
            <a:off x="5767607" y="2393529"/>
            <a:ext cx="13460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rPr>
              <a:t>Rebound</a:t>
            </a:r>
          </a:p>
        </p:txBody>
      </p:sp>
      <p:sp>
        <p:nvSpPr>
          <p:cNvPr id="36" name="TextBox 35">
            <a:extLst>
              <a:ext uri="{FF2B5EF4-FFF2-40B4-BE49-F238E27FC236}">
                <a16:creationId xmlns:a16="http://schemas.microsoft.com/office/drawing/2014/main" id="{2DBA0DBE-1147-488A-84EF-599604A02566}"/>
              </a:ext>
            </a:extLst>
          </p:cNvPr>
          <p:cNvSpPr txBox="1"/>
          <p:nvPr/>
        </p:nvSpPr>
        <p:spPr>
          <a:xfrm>
            <a:off x="7283730" y="2387841"/>
            <a:ext cx="9551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rPr>
              <a:t>Backfire</a:t>
            </a:r>
          </a:p>
        </p:txBody>
      </p:sp>
      <p:cxnSp>
        <p:nvCxnSpPr>
          <p:cNvPr id="3" name="Straight Arrow Connector 2">
            <a:extLst>
              <a:ext uri="{FF2B5EF4-FFF2-40B4-BE49-F238E27FC236}">
                <a16:creationId xmlns:a16="http://schemas.microsoft.com/office/drawing/2014/main" id="{CDA504C1-239A-004B-98B1-1543B31602DA}"/>
              </a:ext>
            </a:extLst>
          </p:cNvPr>
          <p:cNvCxnSpPr>
            <a:cxnSpLocks/>
          </p:cNvCxnSpPr>
          <p:nvPr/>
        </p:nvCxnSpPr>
        <p:spPr>
          <a:xfrm flipV="1">
            <a:off x="5670193" y="3142385"/>
            <a:ext cx="0" cy="56529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04E66A8-211A-6541-9884-3D66CEBA0CC5}"/>
              </a:ext>
            </a:extLst>
          </p:cNvPr>
          <p:cNvCxnSpPr>
            <a:cxnSpLocks/>
          </p:cNvCxnSpPr>
          <p:nvPr/>
        </p:nvCxnSpPr>
        <p:spPr>
          <a:xfrm flipV="1">
            <a:off x="7083894" y="3142384"/>
            <a:ext cx="0" cy="137121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D64C5A9-26B3-164C-BBE9-32A2BE512EC8}"/>
              </a:ext>
            </a:extLst>
          </p:cNvPr>
          <p:cNvSpPr txBox="1"/>
          <p:nvPr/>
        </p:nvSpPr>
        <p:spPr>
          <a:xfrm>
            <a:off x="4576618" y="3715191"/>
            <a:ext cx="214905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rPr>
              <a:t>Save exactly as much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rPr>
              <a:t>energy as expected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D39E30E7-5DFD-D14B-B36E-9DA98F8BC3F6}"/>
              </a:ext>
            </a:extLst>
          </p:cNvPr>
          <p:cNvSpPr txBox="1"/>
          <p:nvPr/>
        </p:nvSpPr>
        <p:spPr>
          <a:xfrm>
            <a:off x="5847146" y="4521102"/>
            <a:ext cx="2473499"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rPr>
              <a:t>No savings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rPr>
              <a:t>(Use exactly as much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rPr>
              <a:t>energy as the base case)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3" name="Content Placeholder 2">
                <a:extLst>
                  <a:ext uri="{FF2B5EF4-FFF2-40B4-BE49-F238E27FC236}">
                    <a16:creationId xmlns:a16="http://schemas.microsoft.com/office/drawing/2014/main" id="{F380DA15-6187-4363-9853-E0FCF519DB3A}"/>
                  </a:ext>
                </a:extLst>
              </p:cNvPr>
              <p:cNvSpPr>
                <a:spLocks noGrp="1"/>
              </p:cNvSpPr>
              <p:nvPr>
                <p:ph idx="1"/>
              </p:nvPr>
            </p:nvSpPr>
            <p:spPr>
              <a:xfrm>
                <a:off x="3861884" y="6010882"/>
                <a:ext cx="5196114" cy="466778"/>
              </a:xfrm>
            </p:spPr>
            <p:txBody>
              <a:bodyPr>
                <a:noAutofit/>
              </a:bodyPr>
              <a:lstStyle/>
              <a:p>
                <a:pPr marL="0" indent="0">
                  <a:buNone/>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𝑅𝑒</m:t>
                      </m:r>
                      <m:r>
                        <a:rPr lang="en-US" sz="1800" b="0" i="1" baseline="-25000" smtClean="0">
                          <a:latin typeface="Cambria Math" panose="02040503050406030204" pitchFamily="18" charset="0"/>
                        </a:rPr>
                        <m:t>𝐸𝑐𝑜𝑛𝑜𝑚𝑦𝑊𝑖𝑑𝑒</m:t>
                      </m:r>
                      <m:r>
                        <a:rPr lang="en-US" sz="1800" b="0" i="1" smtClean="0">
                          <a:latin typeface="Cambria Math" panose="02040503050406030204" pitchFamily="18" charset="0"/>
                        </a:rPr>
                        <m:t>=1−</m:t>
                      </m:r>
                      <m:f>
                        <m:fPr>
                          <m:ctrlPr>
                            <a:rPr lang="en-US" sz="1800" b="0" i="1" smtClean="0">
                              <a:latin typeface="Cambria Math" panose="02040503050406030204" pitchFamily="18" charset="0"/>
                            </a:rPr>
                          </m:ctrlPr>
                        </m:fPr>
                        <m:num>
                          <m:sSub>
                            <m:sSubPr>
                              <m:ctrlPr>
                                <a:rPr lang="en-US" sz="1800" b="0" i="1" smtClean="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𝐸</m:t>
                                  </m:r>
                                </m:e>
                              </m:acc>
                            </m:e>
                            <m:sub>
                              <m:r>
                                <a:rPr lang="en-US" sz="1800" b="0" i="1" smtClean="0">
                                  <a:latin typeface="Cambria Math" panose="02040503050406030204" pitchFamily="18" charset="0"/>
                                </a:rPr>
                                <m:t>𝑠𝑎𝑣𝑖𝑛𝑔𝑠</m:t>
                              </m:r>
                              <m:r>
                                <a:rPr lang="en-US" sz="1800" b="0" i="1" smtClean="0">
                                  <a:latin typeface="Cambria Math" panose="02040503050406030204" pitchFamily="18" charset="0"/>
                                </a:rPr>
                                <m:t>,</m:t>
                              </m:r>
                              <m:r>
                                <a:rPr lang="en-US" sz="1800" b="0" i="1" smtClean="0">
                                  <a:latin typeface="Cambria Math" panose="02040503050406030204" pitchFamily="18" charset="0"/>
                                </a:rPr>
                                <m:t>𝑒𝑐𝑜𝑛𝑜𝑚𝑦</m:t>
                              </m:r>
                              <m:r>
                                <a:rPr lang="en-US" sz="1800" b="0" i="1" smtClean="0">
                                  <a:latin typeface="Cambria Math" panose="02040503050406030204" pitchFamily="18" charset="0"/>
                                </a:rPr>
                                <m:t> </m:t>
                              </m:r>
                              <m:r>
                                <a:rPr lang="en-US" sz="1800" b="0" i="1" smtClean="0">
                                  <a:latin typeface="Cambria Math" panose="02040503050406030204" pitchFamily="18" charset="0"/>
                                </a:rPr>
                                <m:t>𝑤𝑖𝑑𝑒</m:t>
                              </m:r>
                              <m:r>
                                <a:rPr lang="en-US" sz="1800" b="0" i="1" smtClean="0">
                                  <a:latin typeface="Cambria Math" panose="02040503050406030204" pitchFamily="18" charset="0"/>
                                </a:rPr>
                                <m:t>, </m:t>
                              </m:r>
                              <m:r>
                                <a:rPr lang="en-US" sz="1800" b="0" i="1" smtClean="0">
                                  <a:latin typeface="Cambria Math" panose="02040503050406030204" pitchFamily="18" charset="0"/>
                                </a:rPr>
                                <m:t>𝑛𝑒𝑡</m:t>
                              </m:r>
                            </m:sub>
                          </m:sSub>
                        </m:num>
                        <m:den>
                          <m:sSub>
                            <m:sSubPr>
                              <m:ctrlPr>
                                <a:rPr lang="en-US" sz="1800" b="0" i="1" smtClean="0">
                                  <a:latin typeface="Cambria Math" panose="02040503050406030204" pitchFamily="18" charset="0"/>
                                </a:rPr>
                              </m:ctrlPr>
                            </m:sSubPr>
                            <m:e>
                              <m:acc>
                                <m:accPr>
                                  <m:chr m:val="̇"/>
                                  <m:ctrlPr>
                                    <a:rPr lang="en-US" sz="1800" i="1">
                                      <a:latin typeface="Cambria Math" panose="02040503050406030204" pitchFamily="18" charset="0"/>
                                    </a:rPr>
                                  </m:ctrlPr>
                                </m:accPr>
                                <m:e>
                                  <m:r>
                                    <a:rPr lang="en-US" sz="1800" i="1">
                                      <a:latin typeface="Cambria Math" panose="02040503050406030204" pitchFamily="18" charset="0"/>
                                    </a:rPr>
                                    <m:t>𝐸</m:t>
                                  </m:r>
                                </m:e>
                              </m:acc>
                            </m:e>
                            <m:sub>
                              <m:r>
                                <a:rPr lang="en-US" sz="1800" b="0" i="1" smtClean="0">
                                  <a:latin typeface="Cambria Math" panose="02040503050406030204" pitchFamily="18" charset="0"/>
                                </a:rPr>
                                <m:t>𝑠𝑎𝑣𝑖𝑛𝑔𝑠</m:t>
                              </m:r>
                              <m:r>
                                <a:rPr lang="en-US" sz="1800" b="0" i="1" smtClean="0">
                                  <a:latin typeface="Cambria Math" panose="02040503050406030204" pitchFamily="18" charset="0"/>
                                </a:rPr>
                                <m:t>,</m:t>
                              </m:r>
                              <m:r>
                                <a:rPr lang="en-US" sz="1800" b="0" i="1" smtClean="0">
                                  <a:latin typeface="Cambria Math" panose="02040503050406030204" pitchFamily="18" charset="0"/>
                                </a:rPr>
                                <m:t>𝑑𝑒𝑣𝑖𝑐𝑒</m:t>
                              </m:r>
                              <m:r>
                                <a:rPr lang="en-US" sz="1800" b="0" i="1" smtClean="0">
                                  <a:latin typeface="Cambria Math" panose="02040503050406030204" pitchFamily="18" charset="0"/>
                                </a:rPr>
                                <m:t>,</m:t>
                              </m:r>
                              <m:r>
                                <a:rPr lang="en-US" sz="1800" b="0" i="1" smtClean="0">
                                  <a:latin typeface="Cambria Math" panose="02040503050406030204" pitchFamily="18" charset="0"/>
                                </a:rPr>
                                <m:t>𝑑𝑖𝑟𝑒𝑐𝑡</m:t>
                              </m:r>
                              <m:r>
                                <a:rPr lang="en-US" sz="1800" b="0" i="1" smtClean="0">
                                  <a:latin typeface="Cambria Math" panose="02040503050406030204" pitchFamily="18" charset="0"/>
                                </a:rPr>
                                <m:t>,</m:t>
                              </m:r>
                              <m:r>
                                <a:rPr lang="en-US" sz="1800" b="0" i="1" smtClean="0">
                                  <a:latin typeface="Cambria Math" panose="02040503050406030204" pitchFamily="18" charset="0"/>
                                </a:rPr>
                                <m:t>𝑒𝑥𝑝𝑒𝑐𝑡𝑒𝑑</m:t>
                              </m:r>
                            </m:sub>
                          </m:sSub>
                        </m:den>
                      </m:f>
                    </m:oMath>
                  </m:oMathPara>
                </a14:m>
                <a:endParaRPr lang="en-US" sz="1800" b="0"/>
              </a:p>
            </p:txBody>
          </p:sp>
        </mc:Choice>
        <mc:Fallback xmlns="">
          <p:sp>
            <p:nvSpPr>
              <p:cNvPr id="23" name="Content Placeholder 2">
                <a:extLst>
                  <a:ext uri="{FF2B5EF4-FFF2-40B4-BE49-F238E27FC236}">
                    <a16:creationId xmlns:a16="http://schemas.microsoft.com/office/drawing/2014/main" id="{F380DA15-6187-4363-9853-E0FCF519DB3A}"/>
                  </a:ext>
                </a:extLst>
              </p:cNvPr>
              <p:cNvSpPr>
                <a:spLocks noGrp="1" noRot="1" noChangeAspect="1" noMove="1" noResize="1" noEditPoints="1" noAdjustHandles="1" noChangeArrowheads="1" noChangeShapeType="1" noTextEdit="1"/>
              </p:cNvSpPr>
              <p:nvPr>
                <p:ph idx="1"/>
              </p:nvPr>
            </p:nvSpPr>
            <p:spPr>
              <a:xfrm>
                <a:off x="3861884" y="6010882"/>
                <a:ext cx="5196114" cy="466778"/>
              </a:xfrm>
              <a:blipFill>
                <a:blip r:embed="rId3"/>
                <a:stretch>
                  <a:fillRect b="-42857"/>
                </a:stretch>
              </a:blipFill>
            </p:spPr>
            <p:txBody>
              <a:bodyPr/>
              <a:lstStyle/>
              <a:p>
                <a:r>
                  <a:rPr lang="en-US">
                    <a:noFill/>
                  </a:rPr>
                  <a:t> </a:t>
                </a:r>
              </a:p>
            </p:txBody>
          </p:sp>
        </mc:Fallback>
      </mc:AlternateContent>
    </p:spTree>
    <p:extLst>
      <p:ext uri="{BB962C8B-B14F-4D97-AF65-F5344CB8AC3E}">
        <p14:creationId xmlns:p14="http://schemas.microsoft.com/office/powerpoint/2010/main" val="425382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descr="C:\Users\mmb39\AppData\Local\Microsoft\Windows\INetCache\Content.MSO\37DF6F00.tmp">
            <a:extLst>
              <a:ext uri="{FF2B5EF4-FFF2-40B4-BE49-F238E27FC236}">
                <a16:creationId xmlns:a16="http://schemas.microsoft.com/office/drawing/2014/main" id="{FA2B6B19-AF6D-495E-94CB-CAA587065171}"/>
              </a:ext>
            </a:extLst>
          </p:cNvPr>
          <p:cNvPicPr/>
          <p:nvPr/>
        </p:nvPicPr>
        <p:blipFill rotWithShape="1">
          <a:blip r:embed="rId3">
            <a:extLst>
              <a:ext uri="{28A0092B-C50C-407E-A947-70E740481C1C}">
                <a14:useLocalDpi xmlns:a14="http://schemas.microsoft.com/office/drawing/2010/main" val="0"/>
              </a:ext>
            </a:extLst>
          </a:blip>
          <a:srcRect l="3601" r="4387" b="2431"/>
          <a:stretch/>
        </p:blipFill>
        <p:spPr>
          <a:xfrm>
            <a:off x="465025" y="1188146"/>
            <a:ext cx="1763426" cy="2513117"/>
          </a:xfrm>
          <a:prstGeom prst="rect">
            <a:avLst/>
          </a:prstGeom>
        </p:spPr>
      </p:pic>
      <p:pic>
        <p:nvPicPr>
          <p:cNvPr id="28" name="Picture 27">
            <a:extLst>
              <a:ext uri="{FF2B5EF4-FFF2-40B4-BE49-F238E27FC236}">
                <a16:creationId xmlns:a16="http://schemas.microsoft.com/office/drawing/2014/main" id="{2F6F1494-4482-41D7-AD66-8D1AF093225F}"/>
              </a:ext>
            </a:extLst>
          </p:cNvPr>
          <p:cNvPicPr/>
          <p:nvPr/>
        </p:nvPicPr>
        <p:blipFill>
          <a:blip r:embed="rId4">
            <a:extLst>
              <a:ext uri="{28A0092B-C50C-407E-A947-70E740481C1C}">
                <a14:useLocalDpi xmlns:a14="http://schemas.microsoft.com/office/drawing/2010/main" val="0"/>
              </a:ext>
            </a:extLst>
          </a:blip>
          <a:stretch>
            <a:fillRect/>
          </a:stretch>
        </p:blipFill>
        <p:spPr>
          <a:xfrm>
            <a:off x="4237451" y="482480"/>
            <a:ext cx="4325551" cy="2544442"/>
          </a:xfrm>
          <a:prstGeom prst="rect">
            <a:avLst/>
          </a:prstGeom>
        </p:spPr>
      </p:pic>
      <p:pic>
        <p:nvPicPr>
          <p:cNvPr id="20" name="Picture 19" descr="C:\Users\mmb39\AppData\Local\Microsoft\Windows\INetCache\Content.MSO\AE7A7474.tmp">
            <a:extLst>
              <a:ext uri="{FF2B5EF4-FFF2-40B4-BE49-F238E27FC236}">
                <a16:creationId xmlns:a16="http://schemas.microsoft.com/office/drawing/2014/main" id="{69D8A58C-5884-4AEA-B28B-2F0AEC3BA5E6}"/>
              </a:ext>
            </a:extLst>
          </p:cNvPr>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1953" y="4181591"/>
            <a:ext cx="2200275" cy="1657350"/>
          </a:xfrm>
          <a:prstGeom prst="rect">
            <a:avLst/>
          </a:prstGeom>
        </p:spPr>
      </p:pic>
      <p:pic>
        <p:nvPicPr>
          <p:cNvPr id="26" name="Picture 25">
            <a:extLst>
              <a:ext uri="{FF2B5EF4-FFF2-40B4-BE49-F238E27FC236}">
                <a16:creationId xmlns:a16="http://schemas.microsoft.com/office/drawing/2014/main" id="{B6AD60FF-5093-47AE-8A57-D779462E685D}"/>
              </a:ext>
            </a:extLst>
          </p:cNvPr>
          <p:cNvPicPr/>
          <p:nvPr/>
        </p:nvPicPr>
        <p:blipFill rotWithShape="1">
          <a:blip r:embed="rId6">
            <a:extLst>
              <a:ext uri="{28A0092B-C50C-407E-A947-70E740481C1C}">
                <a14:useLocalDpi xmlns:a14="http://schemas.microsoft.com/office/drawing/2010/main" val="0"/>
              </a:ext>
            </a:extLst>
          </a:blip>
          <a:srcRect l="5171" r="24504" b="7390"/>
          <a:stretch/>
        </p:blipFill>
        <p:spPr>
          <a:xfrm rot="20550398">
            <a:off x="8903921" y="2905557"/>
            <a:ext cx="1636450" cy="2434595"/>
          </a:xfrm>
          <a:prstGeom prst="rect">
            <a:avLst/>
          </a:prstGeom>
        </p:spPr>
      </p:pic>
      <p:pic>
        <p:nvPicPr>
          <p:cNvPr id="32" name="Picture 31">
            <a:extLst>
              <a:ext uri="{FF2B5EF4-FFF2-40B4-BE49-F238E27FC236}">
                <a16:creationId xmlns:a16="http://schemas.microsoft.com/office/drawing/2014/main" id="{49F6A38C-8FD5-406F-9147-4218EA5F9F81}"/>
              </a:ext>
            </a:extLst>
          </p:cNvPr>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799" t="8680" r="1784" b="7416"/>
          <a:stretch/>
        </p:blipFill>
        <p:spPr>
          <a:xfrm>
            <a:off x="5600701" y="4314825"/>
            <a:ext cx="4362450" cy="1334657"/>
          </a:xfrm>
          <a:prstGeom prst="rect">
            <a:avLst/>
          </a:prstGeom>
        </p:spPr>
      </p:pic>
      <p:pic>
        <p:nvPicPr>
          <p:cNvPr id="22" name="Picture 21" descr="C:\Users\mmb39\AppData\Local\Microsoft\Windows\INetCache\Content.MSO\1629F6A2.tmp">
            <a:extLst>
              <a:ext uri="{FF2B5EF4-FFF2-40B4-BE49-F238E27FC236}">
                <a16:creationId xmlns:a16="http://schemas.microsoft.com/office/drawing/2014/main" id="{B7861C2B-B60C-4D5F-8662-6934813DDEAC}"/>
              </a:ext>
            </a:extLst>
          </p:cNvPr>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675876">
            <a:off x="6608059" y="1594591"/>
            <a:ext cx="2209800" cy="2047875"/>
          </a:xfrm>
          <a:prstGeom prst="rect">
            <a:avLst/>
          </a:prstGeom>
        </p:spPr>
      </p:pic>
      <p:pic>
        <p:nvPicPr>
          <p:cNvPr id="48" name="Picture 47">
            <a:extLst>
              <a:ext uri="{FF2B5EF4-FFF2-40B4-BE49-F238E27FC236}">
                <a16:creationId xmlns:a16="http://schemas.microsoft.com/office/drawing/2014/main" id="{529F8CB6-298B-417F-A365-3D545BEE7EFC}"/>
              </a:ext>
            </a:extLst>
          </p:cNvPr>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673470">
            <a:off x="6608114" y="2885165"/>
            <a:ext cx="966267" cy="1496156"/>
          </a:xfrm>
          <a:prstGeom prst="rect">
            <a:avLst/>
          </a:prstGeom>
        </p:spPr>
      </p:pic>
      <p:sp>
        <p:nvSpPr>
          <p:cNvPr id="2" name="Title 1">
            <a:extLst>
              <a:ext uri="{FF2B5EF4-FFF2-40B4-BE49-F238E27FC236}">
                <a16:creationId xmlns:a16="http://schemas.microsoft.com/office/drawing/2014/main" id="{B1988C48-B859-4FD3-97D4-992FFC5C44E7}"/>
              </a:ext>
            </a:extLst>
          </p:cNvPr>
          <p:cNvSpPr>
            <a:spLocks noGrp="1"/>
          </p:cNvSpPr>
          <p:nvPr>
            <p:ph type="title"/>
          </p:nvPr>
        </p:nvSpPr>
        <p:spPr>
          <a:xfrm>
            <a:off x="219649" y="302381"/>
            <a:ext cx="11584733" cy="906137"/>
          </a:xfrm>
        </p:spPr>
        <p:txBody>
          <a:bodyPr>
            <a:normAutofit/>
          </a:bodyPr>
          <a:lstStyle/>
          <a:p>
            <a:r>
              <a:rPr lang="en-US">
                <a:cs typeface="Calibri Light"/>
              </a:rPr>
              <a:t>Devices Studied</a:t>
            </a:r>
            <a:endParaRPr lang="en-US"/>
          </a:p>
        </p:txBody>
      </p:sp>
      <p:pic>
        <p:nvPicPr>
          <p:cNvPr id="3" name="Picture 4" descr="A picture containing clipart&#10;&#10;Description generated with very high confidence">
            <a:extLst>
              <a:ext uri="{FF2B5EF4-FFF2-40B4-BE49-F238E27FC236}">
                <a16:creationId xmlns:a16="http://schemas.microsoft.com/office/drawing/2014/main" id="{1EA25387-9A1F-4F11-88B9-6D2E2274BC6B}"/>
              </a:ext>
            </a:extLst>
          </p:cNvPr>
          <p:cNvPicPr>
            <a:picLocks noChangeAspect="1"/>
          </p:cNvPicPr>
          <p:nvPr/>
        </p:nvPicPr>
        <p:blipFill>
          <a:blip r:embed="rId10"/>
          <a:stretch>
            <a:fillRect/>
          </a:stretch>
        </p:blipFill>
        <p:spPr>
          <a:xfrm>
            <a:off x="175482" y="6319268"/>
            <a:ext cx="1371600" cy="378151"/>
          </a:xfrm>
          <a:prstGeom prst="rect">
            <a:avLst/>
          </a:prstGeom>
        </p:spPr>
      </p:pic>
      <p:pic>
        <p:nvPicPr>
          <p:cNvPr id="29" name="Picture 28">
            <a:extLst>
              <a:ext uri="{FF2B5EF4-FFF2-40B4-BE49-F238E27FC236}">
                <a16:creationId xmlns:a16="http://schemas.microsoft.com/office/drawing/2014/main" id="{1C6A5CA4-3539-49D9-9796-9A25685A574D}"/>
              </a:ext>
            </a:extLst>
          </p:cNvPr>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28626" y="1145936"/>
            <a:ext cx="3727811" cy="3379276"/>
          </a:xfrm>
          <a:prstGeom prst="rect">
            <a:avLst/>
          </a:prstGeom>
        </p:spPr>
      </p:pic>
      <p:pic>
        <p:nvPicPr>
          <p:cNvPr id="41" name="Picture 40">
            <a:extLst>
              <a:ext uri="{FF2B5EF4-FFF2-40B4-BE49-F238E27FC236}">
                <a16:creationId xmlns:a16="http://schemas.microsoft.com/office/drawing/2014/main" id="{E2AB2765-A3AB-491C-9413-6142FDCC01B2}"/>
              </a:ext>
            </a:extLst>
          </p:cNvPr>
          <p:cNvPicPr/>
          <p:nvPr/>
        </p:nvPicPr>
        <p:blipFill rotWithShape="1">
          <a:blip r:embed="rId12">
            <a:clrChange>
              <a:clrFrom>
                <a:srgbClr val="FFFFFF"/>
              </a:clrFrom>
              <a:clrTo>
                <a:srgbClr val="FFFFFF">
                  <a:alpha val="0"/>
                </a:srgbClr>
              </a:clrTo>
            </a:clrChange>
            <a:extLst>
              <a:ext uri="{FF2B5EF4-FFF2-40B4-BE49-F238E27FC236}">
                <a16:creationId xmlns="" xmlns:wp="http://schemas.openxmlformats.org/drawingml/2006/wordprocessingDrawing" xmlns:wp14="http://schemas.microsoft.com/office/word/2010/wordprocessingDrawing" xmlns:pic="http://schemas.openxmlformats.org/drawingml/2006/picture" xmlns:mc="http://schemas.openxmlformats.org/markup-compatibility/2006" xmlns:arto="http://schemas.microsoft.com/office/word/2006/arto" xmlns:a16="http://schemas.microsoft.com/office/drawing/2014/main" xmlns:a14="http://schemas.microsoft.com/office/drawing/2010/main"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m="http://schemas.openxmlformats.org/officeDocument/2006/math"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lc="http://schemas.openxmlformats.org/drawingml/2006/lockedCanvas" id="{EE73190C-98AC-41C5-8B20-D0827D5A7F9F}"/>
              </a:ext>
            </a:extLst>
          </a:blip>
          <a:srcRect t="9132" b="11303"/>
          <a:stretch/>
        </p:blipFill>
        <p:spPr>
          <a:xfrm>
            <a:off x="3043008" y="2693305"/>
            <a:ext cx="4117195" cy="2166060"/>
          </a:xfrm>
          <a:prstGeom prst="rect">
            <a:avLst/>
          </a:prstGeom>
        </p:spPr>
      </p:pic>
      <p:pic>
        <p:nvPicPr>
          <p:cNvPr id="43" name="Picture 42" descr="C:\Users\cdl4\AppData\Local\Microsoft\Windows\INetCache\Content.MSO\57DBD70B.tmp">
            <a:extLst>
              <a:ext uri="{FF2B5EF4-FFF2-40B4-BE49-F238E27FC236}">
                <a16:creationId xmlns:a16="http://schemas.microsoft.com/office/drawing/2014/main" id="{8624AFC8-9843-45D2-925A-C14F32362E22}"/>
              </a:ext>
            </a:extLst>
          </p:cNvPr>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24262" y="665778"/>
            <a:ext cx="2343151" cy="1543513"/>
          </a:xfrm>
          <a:prstGeom prst="rect">
            <a:avLst/>
          </a:prstGeom>
        </p:spPr>
      </p:pic>
      <p:pic>
        <p:nvPicPr>
          <p:cNvPr id="44" name="Picture 43" descr="C:\Users\cdl4\AppData\Local\Microsoft\Windows\INetCache\Content.MSO\8EA5051.tmp">
            <a:extLst>
              <a:ext uri="{FF2B5EF4-FFF2-40B4-BE49-F238E27FC236}">
                <a16:creationId xmlns:a16="http://schemas.microsoft.com/office/drawing/2014/main" id="{AD71E025-DF30-4A28-AEBC-E5B68610568C}"/>
              </a:ext>
            </a:extLst>
          </p:cNvPr>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65358" y="4859365"/>
            <a:ext cx="2507027" cy="1067889"/>
          </a:xfrm>
          <a:prstGeom prst="rect">
            <a:avLst/>
          </a:prstGeom>
        </p:spPr>
      </p:pic>
      <p:pic>
        <p:nvPicPr>
          <p:cNvPr id="46" name="Picture 45" descr="C:\Users\cdl4\AppData\Local\Microsoft\Windows\INetCache\Content.MSO\1EAE61C3.tmp">
            <a:extLst>
              <a:ext uri="{FF2B5EF4-FFF2-40B4-BE49-F238E27FC236}">
                <a16:creationId xmlns:a16="http://schemas.microsoft.com/office/drawing/2014/main" id="{5D807472-1248-4B3C-971B-5157A4DCF185}"/>
              </a:ext>
            </a:extLst>
          </p:cNvPr>
          <p:cNvPicPr/>
          <p:nvPr/>
        </p:nvPicPr>
        <p:blipFill rotWithShape="1">
          <a:blip r:embed="rId15">
            <a:extLst>
              <a:ext uri="{28A0092B-C50C-407E-A947-70E740481C1C}">
                <a14:useLocalDpi xmlns:a14="http://schemas.microsoft.com/office/drawing/2010/main" val="0"/>
              </a:ext>
            </a:extLst>
          </a:blip>
          <a:srcRect l="1339" t="592" r="3670" b="292"/>
          <a:stretch/>
        </p:blipFill>
        <p:spPr>
          <a:xfrm rot="1453604">
            <a:off x="8073293" y="2884436"/>
            <a:ext cx="761906" cy="1803588"/>
          </a:xfrm>
          <a:prstGeom prst="rect">
            <a:avLst/>
          </a:prstGeom>
        </p:spPr>
      </p:pic>
      <p:pic>
        <p:nvPicPr>
          <p:cNvPr id="50" name="Picture 49">
            <a:extLst>
              <a:ext uri="{FF2B5EF4-FFF2-40B4-BE49-F238E27FC236}">
                <a16:creationId xmlns:a16="http://schemas.microsoft.com/office/drawing/2014/main" id="{E09CF944-BBF4-44F9-BFF7-115DA0168A89}"/>
              </a:ext>
            </a:extLst>
          </p:cNvPr>
          <p:cNvPicPr/>
          <p:nvPr/>
        </p:nvPicPr>
        <p:blipFill rotWithShape="1">
          <a:blip r:embed="rId16">
            <a:clrChange>
              <a:clrFrom>
                <a:srgbClr val="FEFEFE"/>
              </a:clrFrom>
              <a:clrTo>
                <a:srgbClr val="FEFEFE">
                  <a:alpha val="0"/>
                </a:srgbClr>
              </a:clrTo>
            </a:clrChange>
            <a:extLst>
              <a:ext uri="{28A0092B-C50C-407E-A947-70E740481C1C}">
                <a14:useLocalDpi xmlns:a14="http://schemas.microsoft.com/office/drawing/2010/main" val="0"/>
              </a:ext>
            </a:extLst>
          </a:blip>
          <a:srcRect l="15870" r="22860"/>
          <a:stretch/>
        </p:blipFill>
        <p:spPr>
          <a:xfrm rot="6856077">
            <a:off x="2879618" y="1214840"/>
            <a:ext cx="1246215" cy="2033958"/>
          </a:xfrm>
          <a:prstGeom prst="rect">
            <a:avLst/>
          </a:prstGeom>
        </p:spPr>
      </p:pic>
      <p:pic>
        <p:nvPicPr>
          <p:cNvPr id="51" name="Picture 50">
            <a:extLst>
              <a:ext uri="{FF2B5EF4-FFF2-40B4-BE49-F238E27FC236}">
                <a16:creationId xmlns:a16="http://schemas.microsoft.com/office/drawing/2014/main" id="{110C1F66-778B-4EF5-AED8-A635185BC69E}"/>
              </a:ext>
            </a:extLst>
          </p:cNvPr>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26308" t="4019" r="38498" b="3662"/>
          <a:stretch/>
        </p:blipFill>
        <p:spPr>
          <a:xfrm rot="15852552">
            <a:off x="7624976" y="4629512"/>
            <a:ext cx="1085946" cy="2848434"/>
          </a:xfrm>
          <a:prstGeom prst="rect">
            <a:avLst/>
          </a:prstGeom>
        </p:spPr>
      </p:pic>
      <p:pic>
        <p:nvPicPr>
          <p:cNvPr id="34" name="Picture 33" descr="C:\Users\cdl4\AppData\Local\Microsoft\Windows\INetCache\Content.MSO\5E24265.tmp">
            <a:extLst>
              <a:ext uri="{FF2B5EF4-FFF2-40B4-BE49-F238E27FC236}">
                <a16:creationId xmlns:a16="http://schemas.microsoft.com/office/drawing/2014/main" id="{09361C8E-29AB-4097-A763-F0FBB1C2F6D4}"/>
              </a:ext>
            </a:extLst>
          </p:cNvPr>
          <p:cNvPicPr/>
          <p:nvPr/>
        </p:nvPicPr>
        <p:blipFill>
          <a:blip r:embed="rId18">
            <a:extLst>
              <a:ext uri="{28A0092B-C50C-407E-A947-70E740481C1C}">
                <a14:useLocalDpi xmlns:a14="http://schemas.microsoft.com/office/drawing/2010/main" val="0"/>
              </a:ext>
            </a:extLst>
          </a:blip>
          <a:stretch>
            <a:fillRect/>
          </a:stretch>
        </p:blipFill>
        <p:spPr>
          <a:xfrm>
            <a:off x="4732278" y="4628678"/>
            <a:ext cx="3614251" cy="2381851"/>
          </a:xfrm>
          <a:prstGeom prst="rect">
            <a:avLst/>
          </a:prstGeom>
        </p:spPr>
      </p:pic>
      <p:pic>
        <p:nvPicPr>
          <p:cNvPr id="49" name="Picture 48">
            <a:extLst>
              <a:ext uri="{FF2B5EF4-FFF2-40B4-BE49-F238E27FC236}">
                <a16:creationId xmlns:a16="http://schemas.microsoft.com/office/drawing/2014/main" id="{2EA99E17-E69A-4636-9DCD-3256C0EDAFF5}"/>
              </a:ext>
            </a:extLst>
          </p:cNvPr>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896788">
            <a:off x="2181469" y="2663299"/>
            <a:ext cx="1234912" cy="2075930"/>
          </a:xfrm>
          <a:prstGeom prst="rect">
            <a:avLst/>
          </a:prstGeom>
        </p:spPr>
      </p:pic>
      <p:pic>
        <p:nvPicPr>
          <p:cNvPr id="45" name="Picture 44" descr="C:\Users\cdl4\AppData\Local\Microsoft\Windows\INetCache\Content.MSO\F05D8787.tmp">
            <a:extLst>
              <a:ext uri="{FF2B5EF4-FFF2-40B4-BE49-F238E27FC236}">
                <a16:creationId xmlns:a16="http://schemas.microsoft.com/office/drawing/2014/main" id="{95DEF447-9E9D-4D97-851F-4CAD2FBA935E}"/>
              </a:ext>
            </a:extLst>
          </p:cNvPr>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19533" t="1984" r="19232" b="2746"/>
          <a:stretch/>
        </p:blipFill>
        <p:spPr>
          <a:xfrm rot="20463924">
            <a:off x="1644136" y="2670294"/>
            <a:ext cx="673024" cy="2122617"/>
          </a:xfrm>
          <a:prstGeom prst="rect">
            <a:avLst/>
          </a:prstGeom>
        </p:spPr>
      </p:pic>
      <p:pic>
        <p:nvPicPr>
          <p:cNvPr id="38" name="Picture 37" descr="C:\Users\cdl4\AppData\Local\Microsoft\Windows\INetCache\Content.MSO\54C6A13D.tmp">
            <a:extLst>
              <a:ext uri="{FF2B5EF4-FFF2-40B4-BE49-F238E27FC236}">
                <a16:creationId xmlns:a16="http://schemas.microsoft.com/office/drawing/2014/main" id="{8E8F9751-6C64-4098-B584-315B6C921D7D}"/>
              </a:ext>
            </a:extLst>
          </p:cNvPr>
          <p:cNvPicPr/>
          <p:nvPr/>
        </p:nvPicPr>
        <p:blipFill rotWithShape="1">
          <a:blip r:embed="rId21">
            <a:clrChange>
              <a:clrFrom>
                <a:srgbClr val="FEFEFE"/>
              </a:clrFrom>
              <a:clrTo>
                <a:srgbClr val="FEFEFE">
                  <a:alpha val="0"/>
                </a:srgbClr>
              </a:clrTo>
            </a:clrChange>
            <a:extLst>
              <a:ext uri="{28A0092B-C50C-407E-A947-70E740481C1C}">
                <a14:useLocalDpi xmlns:a14="http://schemas.microsoft.com/office/drawing/2010/main" val="0"/>
              </a:ext>
            </a:extLst>
          </a:blip>
          <a:srcRect l="12301" t="2900" r="13104" b="3370"/>
          <a:stretch/>
        </p:blipFill>
        <p:spPr>
          <a:xfrm>
            <a:off x="10460185" y="2739699"/>
            <a:ext cx="1469349" cy="2448616"/>
          </a:xfrm>
          <a:prstGeom prst="rect">
            <a:avLst/>
          </a:prstGeom>
        </p:spPr>
      </p:pic>
      <p:pic>
        <p:nvPicPr>
          <p:cNvPr id="33" name="Picture 32" descr="C:\Users\cdl4\AppData\Local\Microsoft\Windows\INetCache\Content.MSO\A64A10FF.tmp">
            <a:extLst>
              <a:ext uri="{FF2B5EF4-FFF2-40B4-BE49-F238E27FC236}">
                <a16:creationId xmlns:a16="http://schemas.microsoft.com/office/drawing/2014/main" id="{A98C6807-14DA-46C4-A02E-EA5AD09350E3}"/>
              </a:ext>
            </a:extLst>
          </p:cNvPr>
          <p:cNvPicPr/>
          <p:nvPr/>
        </p:nvPicPr>
        <p:blipFill rotWithShape="1">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t="10502" b="11351"/>
          <a:stretch/>
        </p:blipFill>
        <p:spPr>
          <a:xfrm>
            <a:off x="8417199" y="4863364"/>
            <a:ext cx="3415372" cy="1753189"/>
          </a:xfrm>
          <a:prstGeom prst="rect">
            <a:avLst/>
          </a:prstGeom>
        </p:spPr>
      </p:pic>
      <p:pic>
        <p:nvPicPr>
          <p:cNvPr id="31" name="Picture 30">
            <a:extLst>
              <a:ext uri="{FF2B5EF4-FFF2-40B4-BE49-F238E27FC236}">
                <a16:creationId xmlns:a16="http://schemas.microsoft.com/office/drawing/2014/main" id="{F46F03AA-774F-490D-930D-885318750682}"/>
              </a:ext>
            </a:extLst>
          </p:cNvPr>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l="4467" t="6571" r="2781"/>
          <a:stretch/>
        </p:blipFill>
        <p:spPr>
          <a:xfrm>
            <a:off x="1689259" y="5601215"/>
            <a:ext cx="2464856" cy="1067890"/>
          </a:xfrm>
          <a:prstGeom prst="rect">
            <a:avLst/>
          </a:prstGeom>
        </p:spPr>
      </p:pic>
    </p:spTree>
    <p:extLst>
      <p:ext uri="{BB962C8B-B14F-4D97-AF65-F5344CB8AC3E}">
        <p14:creationId xmlns:p14="http://schemas.microsoft.com/office/powerpoint/2010/main" val="48483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
                                        <p:tgtEl>
                                          <p:spTgt spid="22"/>
                                        </p:tgtEl>
                                      </p:cBhvr>
                                    </p:animEffect>
                                  </p:childTnLst>
                                </p:cTn>
                              </p:par>
                              <p:par>
                                <p:cTn id="18" presetID="10" presetClass="entr" presetSubtype="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200"/>
                                        <p:tgtEl>
                                          <p:spTgt spid="29"/>
                                        </p:tgtEl>
                                      </p:cBhvr>
                                    </p:animEffect>
                                  </p:childTnLst>
                                </p:cTn>
                              </p:par>
                              <p:par>
                                <p:cTn id="25" presetID="10"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par>
                                <p:cTn id="28" presetID="10" presetClass="entr" presetSubtype="0"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200"/>
                                        <p:tgtEl>
                                          <p:spTgt spid="44"/>
                                        </p:tgtEl>
                                      </p:cBhvr>
                                    </p:animEffect>
                                  </p:childTnLst>
                                </p:cTn>
                              </p:par>
                              <p:par>
                                <p:cTn id="35" presetID="10"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2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par>
                                <p:cTn id="45" presetID="10"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200"/>
                                        <p:tgtEl>
                                          <p:spTgt spid="28"/>
                                        </p:tgtEl>
                                      </p:cBhvr>
                                    </p:animEffect>
                                  </p:childTnLst>
                                </p:cTn>
                              </p:par>
                              <p:par>
                                <p:cTn id="52" presetID="10" presetClass="entr" presetSubtype="0" fill="hold"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par>
                                <p:cTn id="55" presetID="10" presetClass="entr" presetSubtype="0" fill="hold"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200"/>
                                        <p:tgtEl>
                                          <p:spTgt spid="24"/>
                                        </p:tgtEl>
                                      </p:cBhvr>
                                    </p:animEffect>
                                  </p:childTnLst>
                                </p:cTn>
                              </p:par>
                              <p:par>
                                <p:cTn id="62" presetID="10" presetClass="entr" presetSubtype="0" fill="hold"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500"/>
                                        <p:tgtEl>
                                          <p:spTgt spid="38"/>
                                        </p:tgtEl>
                                      </p:cBhvr>
                                    </p:animEffect>
                                  </p:childTnLst>
                                </p:cTn>
                              </p:par>
                            </p:childTnLst>
                          </p:cTn>
                        </p:par>
                        <p:par>
                          <p:cTn id="65" fill="hold">
                            <p:stCondLst>
                              <p:cond delay="3500"/>
                            </p:stCondLst>
                            <p:childTnLst>
                              <p:par>
                                <p:cTn id="66" presetID="10" presetClass="entr" presetSubtype="0" fill="hold" nodeType="after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200"/>
                                        <p:tgtEl>
                                          <p:spTgt spid="33"/>
                                        </p:tgtEl>
                                      </p:cBhvr>
                                    </p:animEffect>
                                  </p:childTnLst>
                                </p:cTn>
                              </p:par>
                              <p:par>
                                <p:cTn id="69" presetID="10"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descr="C:\Users\mmb39\AppData\Local\Microsoft\Windows\INetCache\Content.MSO\37DF6F00.tmp">
            <a:extLst>
              <a:ext uri="{FF2B5EF4-FFF2-40B4-BE49-F238E27FC236}">
                <a16:creationId xmlns:a16="http://schemas.microsoft.com/office/drawing/2014/main" id="{FA2B6B19-AF6D-495E-94CB-CAA587065171}"/>
              </a:ext>
            </a:extLst>
          </p:cNvPr>
          <p:cNvPicPr/>
          <p:nvPr/>
        </p:nvPicPr>
        <p:blipFill rotWithShape="1">
          <a:blip r:embed="rId3">
            <a:extLst>
              <a:ext uri="{28A0092B-C50C-407E-A947-70E740481C1C}">
                <a14:useLocalDpi xmlns:a14="http://schemas.microsoft.com/office/drawing/2010/main" val="0"/>
              </a:ext>
            </a:extLst>
          </a:blip>
          <a:srcRect l="3601" r="4387" b="2431"/>
          <a:stretch/>
        </p:blipFill>
        <p:spPr>
          <a:xfrm>
            <a:off x="465025" y="1188146"/>
            <a:ext cx="1763426" cy="2513117"/>
          </a:xfrm>
          <a:prstGeom prst="rect">
            <a:avLst/>
          </a:prstGeom>
        </p:spPr>
      </p:pic>
      <p:pic>
        <p:nvPicPr>
          <p:cNvPr id="28" name="Picture 27">
            <a:extLst>
              <a:ext uri="{FF2B5EF4-FFF2-40B4-BE49-F238E27FC236}">
                <a16:creationId xmlns:a16="http://schemas.microsoft.com/office/drawing/2014/main" id="{2F6F1494-4482-41D7-AD66-8D1AF093225F}"/>
              </a:ext>
            </a:extLst>
          </p:cNvPr>
          <p:cNvPicPr/>
          <p:nvPr/>
        </p:nvPicPr>
        <p:blipFill>
          <a:blip r:embed="rId4">
            <a:extLst>
              <a:ext uri="{28A0092B-C50C-407E-A947-70E740481C1C}">
                <a14:useLocalDpi xmlns:a14="http://schemas.microsoft.com/office/drawing/2010/main" val="0"/>
              </a:ext>
            </a:extLst>
          </a:blip>
          <a:stretch>
            <a:fillRect/>
          </a:stretch>
        </p:blipFill>
        <p:spPr>
          <a:xfrm>
            <a:off x="4237451" y="482480"/>
            <a:ext cx="4325551" cy="2544442"/>
          </a:xfrm>
          <a:prstGeom prst="rect">
            <a:avLst/>
          </a:prstGeom>
        </p:spPr>
      </p:pic>
      <p:pic>
        <p:nvPicPr>
          <p:cNvPr id="20" name="Picture 19" descr="C:\Users\mmb39\AppData\Local\Microsoft\Windows\INetCache\Content.MSO\AE7A7474.tmp">
            <a:extLst>
              <a:ext uri="{FF2B5EF4-FFF2-40B4-BE49-F238E27FC236}">
                <a16:creationId xmlns:a16="http://schemas.microsoft.com/office/drawing/2014/main" id="{69D8A58C-5884-4AEA-B28B-2F0AEC3BA5E6}"/>
              </a:ext>
            </a:extLst>
          </p:cNvPr>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1953" y="4181591"/>
            <a:ext cx="2200275" cy="1657350"/>
          </a:xfrm>
          <a:prstGeom prst="rect">
            <a:avLst/>
          </a:prstGeom>
        </p:spPr>
      </p:pic>
      <p:pic>
        <p:nvPicPr>
          <p:cNvPr id="26" name="Picture 25">
            <a:extLst>
              <a:ext uri="{FF2B5EF4-FFF2-40B4-BE49-F238E27FC236}">
                <a16:creationId xmlns:a16="http://schemas.microsoft.com/office/drawing/2014/main" id="{B6AD60FF-5093-47AE-8A57-D779462E685D}"/>
              </a:ext>
            </a:extLst>
          </p:cNvPr>
          <p:cNvPicPr/>
          <p:nvPr/>
        </p:nvPicPr>
        <p:blipFill rotWithShape="1">
          <a:blip r:embed="rId6">
            <a:extLst>
              <a:ext uri="{28A0092B-C50C-407E-A947-70E740481C1C}">
                <a14:useLocalDpi xmlns:a14="http://schemas.microsoft.com/office/drawing/2010/main" val="0"/>
              </a:ext>
            </a:extLst>
          </a:blip>
          <a:srcRect l="5171" r="24504" b="7390"/>
          <a:stretch/>
        </p:blipFill>
        <p:spPr>
          <a:xfrm rot="20550398">
            <a:off x="8903921" y="2905557"/>
            <a:ext cx="1636450" cy="2434595"/>
          </a:xfrm>
          <a:prstGeom prst="rect">
            <a:avLst/>
          </a:prstGeom>
        </p:spPr>
      </p:pic>
      <p:pic>
        <p:nvPicPr>
          <p:cNvPr id="32" name="Picture 31">
            <a:extLst>
              <a:ext uri="{FF2B5EF4-FFF2-40B4-BE49-F238E27FC236}">
                <a16:creationId xmlns:a16="http://schemas.microsoft.com/office/drawing/2014/main" id="{49F6A38C-8FD5-406F-9147-4218EA5F9F81}"/>
              </a:ext>
            </a:extLst>
          </p:cNvPr>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799" t="8680" r="1784" b="7416"/>
          <a:stretch/>
        </p:blipFill>
        <p:spPr>
          <a:xfrm>
            <a:off x="5600701" y="4314825"/>
            <a:ext cx="4362450" cy="1334657"/>
          </a:xfrm>
          <a:prstGeom prst="rect">
            <a:avLst/>
          </a:prstGeom>
        </p:spPr>
      </p:pic>
      <p:pic>
        <p:nvPicPr>
          <p:cNvPr id="22" name="Picture 21" descr="C:\Users\mmb39\AppData\Local\Microsoft\Windows\INetCache\Content.MSO\1629F6A2.tmp">
            <a:extLst>
              <a:ext uri="{FF2B5EF4-FFF2-40B4-BE49-F238E27FC236}">
                <a16:creationId xmlns:a16="http://schemas.microsoft.com/office/drawing/2014/main" id="{B7861C2B-B60C-4D5F-8662-6934813DDEAC}"/>
              </a:ext>
            </a:extLst>
          </p:cNvPr>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675876">
            <a:off x="6608059" y="1594591"/>
            <a:ext cx="2209800" cy="2047875"/>
          </a:xfrm>
          <a:prstGeom prst="rect">
            <a:avLst/>
          </a:prstGeom>
        </p:spPr>
      </p:pic>
      <p:pic>
        <p:nvPicPr>
          <p:cNvPr id="48" name="Picture 47">
            <a:extLst>
              <a:ext uri="{FF2B5EF4-FFF2-40B4-BE49-F238E27FC236}">
                <a16:creationId xmlns:a16="http://schemas.microsoft.com/office/drawing/2014/main" id="{529F8CB6-298B-417F-A365-3D545BEE7EFC}"/>
              </a:ext>
            </a:extLst>
          </p:cNvPr>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673470">
            <a:off x="6608114" y="2885165"/>
            <a:ext cx="966267" cy="1496156"/>
          </a:xfrm>
          <a:prstGeom prst="rect">
            <a:avLst/>
          </a:prstGeom>
        </p:spPr>
      </p:pic>
      <p:sp>
        <p:nvSpPr>
          <p:cNvPr id="2" name="Title 1">
            <a:extLst>
              <a:ext uri="{FF2B5EF4-FFF2-40B4-BE49-F238E27FC236}">
                <a16:creationId xmlns:a16="http://schemas.microsoft.com/office/drawing/2014/main" id="{B1988C48-B859-4FD3-97D4-992FFC5C44E7}"/>
              </a:ext>
            </a:extLst>
          </p:cNvPr>
          <p:cNvSpPr>
            <a:spLocks noGrp="1"/>
          </p:cNvSpPr>
          <p:nvPr>
            <p:ph type="title"/>
          </p:nvPr>
        </p:nvSpPr>
        <p:spPr>
          <a:xfrm>
            <a:off x="219649" y="302381"/>
            <a:ext cx="11584733" cy="906137"/>
          </a:xfrm>
        </p:spPr>
        <p:txBody>
          <a:bodyPr>
            <a:normAutofit/>
          </a:bodyPr>
          <a:lstStyle/>
          <a:p>
            <a:r>
              <a:rPr lang="en-US">
                <a:cs typeface="Calibri Light"/>
              </a:rPr>
              <a:t>Devices Studied</a:t>
            </a:r>
            <a:endParaRPr lang="en-US"/>
          </a:p>
        </p:txBody>
      </p:sp>
      <p:pic>
        <p:nvPicPr>
          <p:cNvPr id="3" name="Picture 4" descr="A picture containing clipart&#10;&#10;Description generated with very high confidence">
            <a:extLst>
              <a:ext uri="{FF2B5EF4-FFF2-40B4-BE49-F238E27FC236}">
                <a16:creationId xmlns:a16="http://schemas.microsoft.com/office/drawing/2014/main" id="{1EA25387-9A1F-4F11-88B9-6D2E2274BC6B}"/>
              </a:ext>
            </a:extLst>
          </p:cNvPr>
          <p:cNvPicPr>
            <a:picLocks noChangeAspect="1"/>
          </p:cNvPicPr>
          <p:nvPr/>
        </p:nvPicPr>
        <p:blipFill>
          <a:blip r:embed="rId10"/>
          <a:stretch>
            <a:fillRect/>
          </a:stretch>
        </p:blipFill>
        <p:spPr>
          <a:xfrm>
            <a:off x="175482" y="6319268"/>
            <a:ext cx="1371600" cy="378151"/>
          </a:xfrm>
          <a:prstGeom prst="rect">
            <a:avLst/>
          </a:prstGeom>
        </p:spPr>
      </p:pic>
      <p:pic>
        <p:nvPicPr>
          <p:cNvPr id="29" name="Picture 28">
            <a:extLst>
              <a:ext uri="{FF2B5EF4-FFF2-40B4-BE49-F238E27FC236}">
                <a16:creationId xmlns:a16="http://schemas.microsoft.com/office/drawing/2014/main" id="{1C6A5CA4-3539-49D9-9796-9A25685A574D}"/>
              </a:ext>
            </a:extLst>
          </p:cNvPr>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28626" y="1145936"/>
            <a:ext cx="3727811" cy="3379276"/>
          </a:xfrm>
          <a:prstGeom prst="rect">
            <a:avLst/>
          </a:prstGeom>
        </p:spPr>
      </p:pic>
      <p:pic>
        <p:nvPicPr>
          <p:cNvPr id="41" name="Picture 40">
            <a:extLst>
              <a:ext uri="{FF2B5EF4-FFF2-40B4-BE49-F238E27FC236}">
                <a16:creationId xmlns:a16="http://schemas.microsoft.com/office/drawing/2014/main" id="{E2AB2765-A3AB-491C-9413-6142FDCC01B2}"/>
              </a:ext>
            </a:extLst>
          </p:cNvPr>
          <p:cNvPicPr/>
          <p:nvPr/>
        </p:nvPicPr>
        <p:blipFill rotWithShape="1">
          <a:blip r:embed="rId12">
            <a:clrChange>
              <a:clrFrom>
                <a:srgbClr val="FFFFFF"/>
              </a:clrFrom>
              <a:clrTo>
                <a:srgbClr val="FFFFFF">
                  <a:alpha val="0"/>
                </a:srgbClr>
              </a:clrTo>
            </a:clrChange>
            <a:extLst>
              <a:ext uri="{FF2B5EF4-FFF2-40B4-BE49-F238E27FC236}">
                <a16:creationId xmlns="" xmlns:wp="http://schemas.openxmlformats.org/drawingml/2006/wordprocessingDrawing" xmlns:wp14="http://schemas.microsoft.com/office/word/2010/wordprocessingDrawing" xmlns:pic="http://schemas.openxmlformats.org/drawingml/2006/picture" xmlns:mc="http://schemas.openxmlformats.org/markup-compatibility/2006" xmlns:arto="http://schemas.microsoft.com/office/word/2006/arto" xmlns:a16="http://schemas.microsoft.com/office/drawing/2014/main" xmlns:a14="http://schemas.microsoft.com/office/drawing/2010/main"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m="http://schemas.openxmlformats.org/officeDocument/2006/math"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lc="http://schemas.openxmlformats.org/drawingml/2006/lockedCanvas" id="{EE73190C-98AC-41C5-8B20-D0827D5A7F9F}"/>
              </a:ext>
            </a:extLst>
          </a:blip>
          <a:srcRect t="9132" b="11303"/>
          <a:stretch/>
        </p:blipFill>
        <p:spPr>
          <a:xfrm>
            <a:off x="3043008" y="2693305"/>
            <a:ext cx="4117195" cy="2166060"/>
          </a:xfrm>
          <a:prstGeom prst="rect">
            <a:avLst/>
          </a:prstGeom>
        </p:spPr>
      </p:pic>
      <p:pic>
        <p:nvPicPr>
          <p:cNvPr id="43" name="Picture 42" descr="C:\Users\cdl4\AppData\Local\Microsoft\Windows\INetCache\Content.MSO\57DBD70B.tmp">
            <a:extLst>
              <a:ext uri="{FF2B5EF4-FFF2-40B4-BE49-F238E27FC236}">
                <a16:creationId xmlns:a16="http://schemas.microsoft.com/office/drawing/2014/main" id="{8624AFC8-9843-45D2-925A-C14F32362E22}"/>
              </a:ext>
            </a:extLst>
          </p:cNvPr>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24262" y="665778"/>
            <a:ext cx="2343151" cy="1543513"/>
          </a:xfrm>
          <a:prstGeom prst="rect">
            <a:avLst/>
          </a:prstGeom>
        </p:spPr>
      </p:pic>
      <p:pic>
        <p:nvPicPr>
          <p:cNvPr id="44" name="Picture 43" descr="C:\Users\cdl4\AppData\Local\Microsoft\Windows\INetCache\Content.MSO\8EA5051.tmp">
            <a:extLst>
              <a:ext uri="{FF2B5EF4-FFF2-40B4-BE49-F238E27FC236}">
                <a16:creationId xmlns:a16="http://schemas.microsoft.com/office/drawing/2014/main" id="{AD71E025-DF30-4A28-AEBC-E5B68610568C}"/>
              </a:ext>
            </a:extLst>
          </p:cNvPr>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65358" y="4859365"/>
            <a:ext cx="2507027" cy="1067889"/>
          </a:xfrm>
          <a:prstGeom prst="rect">
            <a:avLst/>
          </a:prstGeom>
        </p:spPr>
      </p:pic>
      <p:pic>
        <p:nvPicPr>
          <p:cNvPr id="46" name="Picture 45" descr="C:\Users\cdl4\AppData\Local\Microsoft\Windows\INetCache\Content.MSO\1EAE61C3.tmp">
            <a:extLst>
              <a:ext uri="{FF2B5EF4-FFF2-40B4-BE49-F238E27FC236}">
                <a16:creationId xmlns:a16="http://schemas.microsoft.com/office/drawing/2014/main" id="{5D807472-1248-4B3C-971B-5157A4DCF185}"/>
              </a:ext>
            </a:extLst>
          </p:cNvPr>
          <p:cNvPicPr/>
          <p:nvPr/>
        </p:nvPicPr>
        <p:blipFill rotWithShape="1">
          <a:blip r:embed="rId15">
            <a:extLst>
              <a:ext uri="{28A0092B-C50C-407E-A947-70E740481C1C}">
                <a14:useLocalDpi xmlns:a14="http://schemas.microsoft.com/office/drawing/2010/main" val="0"/>
              </a:ext>
            </a:extLst>
          </a:blip>
          <a:srcRect l="1339" t="592" r="3670" b="292"/>
          <a:stretch/>
        </p:blipFill>
        <p:spPr>
          <a:xfrm rot="1453604">
            <a:off x="8073293" y="2884436"/>
            <a:ext cx="761906" cy="1803588"/>
          </a:xfrm>
          <a:prstGeom prst="rect">
            <a:avLst/>
          </a:prstGeom>
        </p:spPr>
      </p:pic>
      <p:pic>
        <p:nvPicPr>
          <p:cNvPr id="50" name="Picture 49">
            <a:extLst>
              <a:ext uri="{FF2B5EF4-FFF2-40B4-BE49-F238E27FC236}">
                <a16:creationId xmlns:a16="http://schemas.microsoft.com/office/drawing/2014/main" id="{E09CF944-BBF4-44F9-BFF7-115DA0168A89}"/>
              </a:ext>
            </a:extLst>
          </p:cNvPr>
          <p:cNvPicPr/>
          <p:nvPr/>
        </p:nvPicPr>
        <p:blipFill rotWithShape="1">
          <a:blip r:embed="rId16">
            <a:clrChange>
              <a:clrFrom>
                <a:srgbClr val="FEFEFE"/>
              </a:clrFrom>
              <a:clrTo>
                <a:srgbClr val="FEFEFE">
                  <a:alpha val="0"/>
                </a:srgbClr>
              </a:clrTo>
            </a:clrChange>
            <a:extLst>
              <a:ext uri="{28A0092B-C50C-407E-A947-70E740481C1C}">
                <a14:useLocalDpi xmlns:a14="http://schemas.microsoft.com/office/drawing/2010/main" val="0"/>
              </a:ext>
            </a:extLst>
          </a:blip>
          <a:srcRect l="15870" r="22860"/>
          <a:stretch/>
        </p:blipFill>
        <p:spPr>
          <a:xfrm rot="6856077">
            <a:off x="2879618" y="1214840"/>
            <a:ext cx="1246215" cy="2033958"/>
          </a:xfrm>
          <a:prstGeom prst="rect">
            <a:avLst/>
          </a:prstGeom>
        </p:spPr>
      </p:pic>
      <p:pic>
        <p:nvPicPr>
          <p:cNvPr id="51" name="Picture 50">
            <a:extLst>
              <a:ext uri="{FF2B5EF4-FFF2-40B4-BE49-F238E27FC236}">
                <a16:creationId xmlns:a16="http://schemas.microsoft.com/office/drawing/2014/main" id="{110C1F66-778B-4EF5-AED8-A635185BC69E}"/>
              </a:ext>
            </a:extLst>
          </p:cNvPr>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26308" t="4019" r="38498" b="3662"/>
          <a:stretch/>
        </p:blipFill>
        <p:spPr>
          <a:xfrm rot="15852552">
            <a:off x="7624976" y="4629512"/>
            <a:ext cx="1085946" cy="2848434"/>
          </a:xfrm>
          <a:prstGeom prst="rect">
            <a:avLst/>
          </a:prstGeom>
        </p:spPr>
      </p:pic>
      <p:pic>
        <p:nvPicPr>
          <p:cNvPr id="34" name="Picture 33" descr="C:\Users\cdl4\AppData\Local\Microsoft\Windows\INetCache\Content.MSO\5E24265.tmp">
            <a:extLst>
              <a:ext uri="{FF2B5EF4-FFF2-40B4-BE49-F238E27FC236}">
                <a16:creationId xmlns:a16="http://schemas.microsoft.com/office/drawing/2014/main" id="{09361C8E-29AB-4097-A763-F0FBB1C2F6D4}"/>
              </a:ext>
            </a:extLst>
          </p:cNvPr>
          <p:cNvPicPr/>
          <p:nvPr/>
        </p:nvPicPr>
        <p:blipFill>
          <a:blip r:embed="rId18">
            <a:extLst>
              <a:ext uri="{28A0092B-C50C-407E-A947-70E740481C1C}">
                <a14:useLocalDpi xmlns:a14="http://schemas.microsoft.com/office/drawing/2010/main" val="0"/>
              </a:ext>
            </a:extLst>
          </a:blip>
          <a:stretch>
            <a:fillRect/>
          </a:stretch>
        </p:blipFill>
        <p:spPr>
          <a:xfrm>
            <a:off x="4732278" y="4628678"/>
            <a:ext cx="3614251" cy="2381851"/>
          </a:xfrm>
          <a:prstGeom prst="rect">
            <a:avLst/>
          </a:prstGeom>
        </p:spPr>
      </p:pic>
      <p:pic>
        <p:nvPicPr>
          <p:cNvPr id="49" name="Picture 48">
            <a:extLst>
              <a:ext uri="{FF2B5EF4-FFF2-40B4-BE49-F238E27FC236}">
                <a16:creationId xmlns:a16="http://schemas.microsoft.com/office/drawing/2014/main" id="{2EA99E17-E69A-4636-9DCD-3256C0EDAFF5}"/>
              </a:ext>
            </a:extLst>
          </p:cNvPr>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896788">
            <a:off x="2181469" y="2663299"/>
            <a:ext cx="1234912" cy="2075930"/>
          </a:xfrm>
          <a:prstGeom prst="rect">
            <a:avLst/>
          </a:prstGeom>
        </p:spPr>
      </p:pic>
      <p:pic>
        <p:nvPicPr>
          <p:cNvPr id="45" name="Picture 44" descr="C:\Users\cdl4\AppData\Local\Microsoft\Windows\INetCache\Content.MSO\F05D8787.tmp">
            <a:extLst>
              <a:ext uri="{FF2B5EF4-FFF2-40B4-BE49-F238E27FC236}">
                <a16:creationId xmlns:a16="http://schemas.microsoft.com/office/drawing/2014/main" id="{95DEF447-9E9D-4D97-851F-4CAD2FBA935E}"/>
              </a:ext>
            </a:extLst>
          </p:cNvPr>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19533" t="1984" r="19232" b="2746"/>
          <a:stretch/>
        </p:blipFill>
        <p:spPr>
          <a:xfrm rot="20463924">
            <a:off x="1644136" y="2670294"/>
            <a:ext cx="673024" cy="2122617"/>
          </a:xfrm>
          <a:prstGeom prst="rect">
            <a:avLst/>
          </a:prstGeom>
        </p:spPr>
      </p:pic>
      <p:pic>
        <p:nvPicPr>
          <p:cNvPr id="38" name="Picture 37" descr="C:\Users\cdl4\AppData\Local\Microsoft\Windows\INetCache\Content.MSO\54C6A13D.tmp">
            <a:extLst>
              <a:ext uri="{FF2B5EF4-FFF2-40B4-BE49-F238E27FC236}">
                <a16:creationId xmlns:a16="http://schemas.microsoft.com/office/drawing/2014/main" id="{8E8F9751-6C64-4098-B584-315B6C921D7D}"/>
              </a:ext>
            </a:extLst>
          </p:cNvPr>
          <p:cNvPicPr/>
          <p:nvPr/>
        </p:nvPicPr>
        <p:blipFill rotWithShape="1">
          <a:blip r:embed="rId21">
            <a:clrChange>
              <a:clrFrom>
                <a:srgbClr val="FEFEFE"/>
              </a:clrFrom>
              <a:clrTo>
                <a:srgbClr val="FEFEFE">
                  <a:alpha val="0"/>
                </a:srgbClr>
              </a:clrTo>
            </a:clrChange>
            <a:extLst>
              <a:ext uri="{28A0092B-C50C-407E-A947-70E740481C1C}">
                <a14:useLocalDpi xmlns:a14="http://schemas.microsoft.com/office/drawing/2010/main" val="0"/>
              </a:ext>
            </a:extLst>
          </a:blip>
          <a:srcRect l="12301" t="2900" r="13104" b="3370"/>
          <a:stretch/>
        </p:blipFill>
        <p:spPr>
          <a:xfrm>
            <a:off x="10460185" y="2739699"/>
            <a:ext cx="1469349" cy="2448616"/>
          </a:xfrm>
          <a:prstGeom prst="rect">
            <a:avLst/>
          </a:prstGeom>
        </p:spPr>
      </p:pic>
      <p:pic>
        <p:nvPicPr>
          <p:cNvPr id="33" name="Picture 32" descr="C:\Users\cdl4\AppData\Local\Microsoft\Windows\INetCache\Content.MSO\A64A10FF.tmp">
            <a:extLst>
              <a:ext uri="{FF2B5EF4-FFF2-40B4-BE49-F238E27FC236}">
                <a16:creationId xmlns:a16="http://schemas.microsoft.com/office/drawing/2014/main" id="{A98C6807-14DA-46C4-A02E-EA5AD09350E3}"/>
              </a:ext>
            </a:extLst>
          </p:cNvPr>
          <p:cNvPicPr/>
          <p:nvPr/>
        </p:nvPicPr>
        <p:blipFill rotWithShape="1">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t="10502" b="11351"/>
          <a:stretch/>
        </p:blipFill>
        <p:spPr>
          <a:xfrm>
            <a:off x="8417199" y="4863364"/>
            <a:ext cx="3415372" cy="1753189"/>
          </a:xfrm>
          <a:prstGeom prst="rect">
            <a:avLst/>
          </a:prstGeom>
        </p:spPr>
      </p:pic>
      <p:pic>
        <p:nvPicPr>
          <p:cNvPr id="31" name="Picture 30">
            <a:extLst>
              <a:ext uri="{FF2B5EF4-FFF2-40B4-BE49-F238E27FC236}">
                <a16:creationId xmlns:a16="http://schemas.microsoft.com/office/drawing/2014/main" id="{F46F03AA-774F-490D-930D-885318750682}"/>
              </a:ext>
            </a:extLst>
          </p:cNvPr>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l="4467" t="6571" r="2781"/>
          <a:stretch/>
        </p:blipFill>
        <p:spPr>
          <a:xfrm>
            <a:off x="1689259" y="5601215"/>
            <a:ext cx="2464856" cy="1067890"/>
          </a:xfrm>
          <a:prstGeom prst="rect">
            <a:avLst/>
          </a:prstGeom>
        </p:spPr>
      </p:pic>
    </p:spTree>
    <p:extLst>
      <p:ext uri="{BB962C8B-B14F-4D97-AF65-F5344CB8AC3E}">
        <p14:creationId xmlns:p14="http://schemas.microsoft.com/office/powerpoint/2010/main" val="206053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01458 0.01366 L 0.07864 0.10833 " pathEditMode="relative" rAng="0" ptsTypes="AA">
                                      <p:cBhvr>
                                        <p:cTn id="6" dur="2000" fill="hold"/>
                                        <p:tgtEl>
                                          <p:spTgt spid="24"/>
                                        </p:tgtEl>
                                        <p:attrNameLst>
                                          <p:attrName>ppt_x</p:attrName>
                                          <p:attrName>ppt_y</p:attrName>
                                        </p:attrNameLst>
                                      </p:cBhvr>
                                      <p:rCtr x="3203" y="4722"/>
                                    </p:animMotion>
                                  </p:childTnLst>
                                </p:cTn>
                              </p:par>
                              <p:par>
                                <p:cTn id="7" presetID="0" presetClass="path" presetSubtype="0" decel="50000" fill="hold" nodeType="withEffect">
                                  <p:stCondLst>
                                    <p:cond delay="0"/>
                                  </p:stCondLst>
                                  <p:childTnLst>
                                    <p:animMotion origin="layout" path="M 0.00026 -0.00301 L -0.06862 0.15278 " pathEditMode="relative" rAng="0" ptsTypes="AA">
                                      <p:cBhvr>
                                        <p:cTn id="8" dur="2000" fill="hold"/>
                                        <p:tgtEl>
                                          <p:spTgt spid="50"/>
                                        </p:tgtEl>
                                        <p:attrNameLst>
                                          <p:attrName>ppt_x</p:attrName>
                                          <p:attrName>ppt_y</p:attrName>
                                        </p:attrNameLst>
                                      </p:cBhvr>
                                      <p:rCtr x="-3451" y="7778"/>
                                    </p:animMotion>
                                  </p:childTnLst>
                                </p:cTn>
                              </p:par>
                              <p:par>
                                <p:cTn id="9" presetID="0" presetClass="path" presetSubtype="0" decel="50000" fill="hold" nodeType="withEffect">
                                  <p:stCondLst>
                                    <p:cond delay="0"/>
                                  </p:stCondLst>
                                  <p:childTnLst>
                                    <p:animMotion origin="layout" path="M -0.00378 -0.00417 L 0.64727 -0.22176 " pathEditMode="relative" ptsTypes="AA">
                                      <p:cBhvr>
                                        <p:cTn id="10" dur="2000" fill="hold"/>
                                        <p:tgtEl>
                                          <p:spTgt spid="45"/>
                                        </p:tgtEl>
                                        <p:attrNameLst>
                                          <p:attrName>ppt_x</p:attrName>
                                          <p:attrName>ppt_y</p:attrName>
                                        </p:attrNameLst>
                                      </p:cBhvr>
                                    </p:animMotion>
                                  </p:childTnLst>
                                </p:cTn>
                              </p:par>
                              <p:par>
                                <p:cTn id="11" presetID="0" presetClass="path" presetSubtype="0" decel="50000" fill="hold" nodeType="withEffect">
                                  <p:stCondLst>
                                    <p:cond delay="0"/>
                                  </p:stCondLst>
                                  <p:childTnLst>
                                    <p:animMotion origin="layout" path="M 0.0056 0.01018 L 0.23555 0.03009 " pathEditMode="relative" ptsTypes="AA">
                                      <p:cBhvr>
                                        <p:cTn id="12" dur="2000" fill="hold"/>
                                        <p:tgtEl>
                                          <p:spTgt spid="48"/>
                                        </p:tgtEl>
                                        <p:attrNameLst>
                                          <p:attrName>ppt_x</p:attrName>
                                          <p:attrName>ppt_y</p:attrName>
                                        </p:attrNameLst>
                                      </p:cBhvr>
                                    </p:animMotion>
                                  </p:childTnLst>
                                </p:cTn>
                              </p:par>
                              <p:par>
                                <p:cTn id="13" presetID="0" presetClass="path" presetSubtype="0" decel="50000" fill="hold" nodeType="withEffect">
                                  <p:stCondLst>
                                    <p:cond delay="0"/>
                                  </p:stCondLst>
                                  <p:childTnLst>
                                    <p:animMotion origin="layout" path="M 0.01823 0.0382 L 0.67734 0.26667 " pathEditMode="relative" rAng="0" ptsTypes="AA">
                                      <p:cBhvr>
                                        <p:cTn id="14" dur="2000" fill="hold"/>
                                        <p:tgtEl>
                                          <p:spTgt spid="49"/>
                                        </p:tgtEl>
                                        <p:attrNameLst>
                                          <p:attrName>ppt_x</p:attrName>
                                          <p:attrName>ppt_y</p:attrName>
                                        </p:attrNameLst>
                                      </p:cBhvr>
                                      <p:rCtr x="32956" y="11412"/>
                                    </p:animMotion>
                                  </p:childTnLst>
                                </p:cTn>
                              </p:par>
                              <p:par>
                                <p:cTn id="15" presetID="0" presetClass="path" presetSubtype="0" decel="50000" fill="hold" nodeType="withEffect">
                                  <p:stCondLst>
                                    <p:cond delay="0"/>
                                  </p:stCondLst>
                                  <p:childTnLst>
                                    <p:animMotion origin="layout" path="M 0.00286 -0.022 L 0.75273 -0.07084 " pathEditMode="relative" ptsTypes="AA">
                                      <p:cBhvr>
                                        <p:cTn id="16" dur="2000" fill="hold"/>
                                        <p:tgtEl>
                                          <p:spTgt spid="20"/>
                                        </p:tgtEl>
                                        <p:attrNameLst>
                                          <p:attrName>ppt_x</p:attrName>
                                          <p:attrName>ppt_y</p:attrName>
                                        </p:attrNameLst>
                                      </p:cBhvr>
                                    </p:animMotion>
                                  </p:childTnLst>
                                </p:cTn>
                              </p:par>
                              <p:par>
                                <p:cTn id="17" presetID="0" presetClass="path" presetSubtype="0" decel="50000" fill="hold" nodeType="withEffect">
                                  <p:stCondLst>
                                    <p:cond delay="0"/>
                                  </p:stCondLst>
                                  <p:childTnLst>
                                    <p:animMotion origin="layout" path="M 0.01941 -0.00324 L -0.21328 -0.17662 " pathEditMode="relative" ptsTypes="AA">
                                      <p:cBhvr>
                                        <p:cTn id="18" dur="2000" fill="hold"/>
                                        <p:tgtEl>
                                          <p:spTgt spid="44"/>
                                        </p:tgtEl>
                                        <p:attrNameLst>
                                          <p:attrName>ppt_x</p:attrName>
                                          <p:attrName>ppt_y</p:attrName>
                                        </p:attrNameLst>
                                      </p:cBhvr>
                                    </p:animMotion>
                                  </p:childTnLst>
                                </p:cTn>
                              </p:par>
                              <p:par>
                                <p:cTn id="19" presetID="0" presetClass="path" presetSubtype="0" decel="50000" fill="hold" nodeType="withEffect">
                                  <p:stCondLst>
                                    <p:cond delay="0"/>
                                  </p:stCondLst>
                                  <p:childTnLst>
                                    <p:animMotion origin="layout" path="M -0.01224 -0.00555 L -0.67084 0.59676 " pathEditMode="relative" ptsTypes="AA">
                                      <p:cBhvr>
                                        <p:cTn id="20" dur="2000" fill="hold"/>
                                        <p:tgtEl>
                                          <p:spTgt spid="43"/>
                                        </p:tgtEl>
                                        <p:attrNameLst>
                                          <p:attrName>ppt_x</p:attrName>
                                          <p:attrName>ppt_y</p:attrName>
                                        </p:attrNameLst>
                                      </p:cBhvr>
                                    </p:animMotion>
                                  </p:childTnLst>
                                </p:cTn>
                              </p:par>
                              <p:par>
                                <p:cTn id="21" presetID="0" presetClass="path" presetSubtype="0" decel="50000" fill="hold" nodeType="withEffect">
                                  <p:stCondLst>
                                    <p:cond delay="0"/>
                                  </p:stCondLst>
                                  <p:childTnLst>
                                    <p:animMotion origin="layout" path="M 0.04453 0.03009 L 0.23672 -0.3169 " pathEditMode="relative" ptsTypes="AA">
                                      <p:cBhvr>
                                        <p:cTn id="22" dur="2000" fill="hold"/>
                                        <p:tgtEl>
                                          <p:spTgt spid="32"/>
                                        </p:tgtEl>
                                        <p:attrNameLst>
                                          <p:attrName>ppt_x</p:attrName>
                                          <p:attrName>ppt_y</p:attrName>
                                        </p:attrNameLst>
                                      </p:cBhvr>
                                    </p:animMotion>
                                  </p:childTnLst>
                                </p:cTn>
                              </p:par>
                              <p:par>
                                <p:cTn id="23" presetID="0" presetClass="path" presetSubtype="0" decel="50000" fill="hold" nodeType="withEffect">
                                  <p:stCondLst>
                                    <p:cond delay="0"/>
                                  </p:stCondLst>
                                  <p:childTnLst>
                                    <p:animMotion origin="layout" path="M -0.00768 0.02709 L 0.57019 -0.70393 " pathEditMode="relative" rAng="0" ptsTypes="AA">
                                      <p:cBhvr>
                                        <p:cTn id="24" dur="2000" fill="hold"/>
                                        <p:tgtEl>
                                          <p:spTgt spid="31"/>
                                        </p:tgtEl>
                                        <p:attrNameLst>
                                          <p:attrName>ppt_x</p:attrName>
                                          <p:attrName>ppt_y</p:attrName>
                                        </p:attrNameLst>
                                      </p:cBhvr>
                                      <p:rCtr x="28893" y="-36551"/>
                                    </p:animMotion>
                                  </p:childTnLst>
                                </p:cTn>
                              </p:par>
                              <p:par>
                                <p:cTn id="25" presetID="0" presetClass="path" presetSubtype="0" decel="50000" fill="hold" nodeType="withEffect">
                                  <p:stCondLst>
                                    <p:cond delay="0"/>
                                  </p:stCondLst>
                                  <p:childTnLst>
                                    <p:animMotion origin="layout" path="M -0.00938 0.00833 L 0.29232 0.31342 " pathEditMode="relative" rAng="0" ptsTypes="AA">
                                      <p:cBhvr>
                                        <p:cTn id="26" dur="2000" fill="hold"/>
                                        <p:tgtEl>
                                          <p:spTgt spid="28"/>
                                        </p:tgtEl>
                                        <p:attrNameLst>
                                          <p:attrName>ppt_x</p:attrName>
                                          <p:attrName>ppt_y</p:attrName>
                                        </p:attrNameLst>
                                      </p:cBhvr>
                                      <p:rCtr x="15078" y="15255"/>
                                    </p:animMotion>
                                  </p:childTnLst>
                                </p:cTn>
                              </p:par>
                              <p:par>
                                <p:cTn id="27" presetID="0" presetClass="path" presetSubtype="0" decel="50000" fill="hold" nodeType="withEffect">
                                  <p:stCondLst>
                                    <p:cond delay="0"/>
                                  </p:stCondLst>
                                  <p:childTnLst>
                                    <p:animMotion origin="layout" path="M 0.00586 -0.00394 L -0.10794 0.40324 " pathEditMode="relative" ptsTypes="AA">
                                      <p:cBhvr>
                                        <p:cTn id="28" dur="2000" fill="hold"/>
                                        <p:tgtEl>
                                          <p:spTgt spid="29"/>
                                        </p:tgtEl>
                                        <p:attrNameLst>
                                          <p:attrName>ppt_x</p:attrName>
                                          <p:attrName>ppt_y</p:attrName>
                                        </p:attrNameLst>
                                      </p:cBhvr>
                                    </p:animMotion>
                                  </p:childTnLst>
                                </p:cTn>
                              </p:par>
                              <p:par>
                                <p:cTn id="29" presetID="0" presetClass="path" presetSubtype="0" decel="50000" fill="hold" nodeType="withEffect">
                                  <p:stCondLst>
                                    <p:cond delay="0"/>
                                  </p:stCondLst>
                                  <p:childTnLst>
                                    <p:animMotion origin="layout" path="M 0.01289 -0.01574 L -0.38399 -0.60231 " pathEditMode="relative" rAng="0" ptsTypes="AA">
                                      <p:cBhvr>
                                        <p:cTn id="30" dur="2000" fill="hold"/>
                                        <p:tgtEl>
                                          <p:spTgt spid="34"/>
                                        </p:tgtEl>
                                        <p:attrNameLst>
                                          <p:attrName>ppt_x</p:attrName>
                                          <p:attrName>ppt_y</p:attrName>
                                        </p:attrNameLst>
                                      </p:cBhvr>
                                      <p:rCtr x="-19844" y="-29329"/>
                                    </p:animMotion>
                                  </p:childTnLst>
                                </p:cTn>
                              </p:par>
                              <p:par>
                                <p:cTn id="31" presetID="0" presetClass="path" presetSubtype="0" decel="50000" fill="hold" nodeType="withEffect">
                                  <p:stCondLst>
                                    <p:cond delay="0"/>
                                  </p:stCondLst>
                                  <p:childTnLst>
                                    <p:animMotion origin="layout" path="M 0.02747 -0.00417 L -0.54297 -0.51481 " pathEditMode="relative" rAng="0" ptsTypes="AA">
                                      <p:cBhvr>
                                        <p:cTn id="32" dur="2000" fill="hold"/>
                                        <p:tgtEl>
                                          <p:spTgt spid="33"/>
                                        </p:tgtEl>
                                        <p:attrNameLst>
                                          <p:attrName>ppt_x</p:attrName>
                                          <p:attrName>ppt_y</p:attrName>
                                        </p:attrNameLst>
                                      </p:cBhvr>
                                      <p:rCtr x="-30026" y="-28009"/>
                                    </p:animMotion>
                                  </p:childTnLst>
                                </p:cTn>
                              </p:par>
                              <p:par>
                                <p:cTn id="33" presetID="0" presetClass="path" presetSubtype="0" decel="50000" fill="hold" nodeType="withEffect">
                                  <p:stCondLst>
                                    <p:cond delay="0"/>
                                  </p:stCondLst>
                                  <p:childTnLst>
                                    <p:animMotion origin="layout" path="M 0.00196 0.01435 L 0.2086 0.48264 " pathEditMode="relative" ptsTypes="AA">
                                      <p:cBhvr>
                                        <p:cTn id="34" dur="2000" fill="hold"/>
                                        <p:tgtEl>
                                          <p:spTgt spid="22"/>
                                        </p:tgtEl>
                                        <p:attrNameLst>
                                          <p:attrName>ppt_x</p:attrName>
                                          <p:attrName>ppt_y</p:attrName>
                                        </p:attrNameLst>
                                      </p:cBhvr>
                                    </p:animMotion>
                                  </p:childTnLst>
                                </p:cTn>
                              </p:par>
                              <p:par>
                                <p:cTn id="35" presetID="0" presetClass="path" presetSubtype="0" decel="50000" fill="hold" nodeType="withEffect">
                                  <p:stCondLst>
                                    <p:cond delay="0"/>
                                  </p:stCondLst>
                                  <p:childTnLst>
                                    <p:animMotion origin="layout" path="M -0.003 0.00764 L -0.04909 -0.06389 " pathEditMode="relative" rAng="0" ptsTypes="AA">
                                      <p:cBhvr>
                                        <p:cTn id="36" dur="2000" fill="hold"/>
                                        <p:tgtEl>
                                          <p:spTgt spid="46"/>
                                        </p:tgtEl>
                                        <p:attrNameLst>
                                          <p:attrName>ppt_x</p:attrName>
                                          <p:attrName>ppt_y</p:attrName>
                                        </p:attrNameLst>
                                      </p:cBhvr>
                                      <p:rCtr x="-2305" y="-3588"/>
                                    </p:animMotion>
                                  </p:childTnLst>
                                </p:cTn>
                              </p:par>
                              <p:par>
                                <p:cTn id="37" presetID="0" presetClass="path" presetSubtype="0" decel="50000" fill="hold" nodeType="withEffect">
                                  <p:stCondLst>
                                    <p:cond delay="0"/>
                                  </p:stCondLst>
                                  <p:childTnLst>
                                    <p:animMotion origin="layout" path="M 0.01914 -0.05069 L -0.25964 0.12431 " pathEditMode="relative" ptsTypes="AA">
                                      <p:cBhvr>
                                        <p:cTn id="38" dur="2000" fill="hold"/>
                                        <p:tgtEl>
                                          <p:spTgt spid="41"/>
                                        </p:tgtEl>
                                        <p:attrNameLst>
                                          <p:attrName>ppt_x</p:attrName>
                                          <p:attrName>ppt_y</p:attrName>
                                        </p:attrNameLst>
                                      </p:cBhvr>
                                    </p:animMotion>
                                  </p:childTnLst>
                                </p:cTn>
                              </p:par>
                              <p:par>
                                <p:cTn id="39" presetID="0" presetClass="path" presetSubtype="0" decel="50000" fill="hold" nodeType="withEffect">
                                  <p:stCondLst>
                                    <p:cond delay="0"/>
                                  </p:stCondLst>
                                  <p:childTnLst>
                                    <p:animMotion origin="layout" path="M 0.01302 -0.0382 L -0.65846 0.08171 " pathEditMode="relative" ptsTypes="AA">
                                      <p:cBhvr>
                                        <p:cTn id="40" dur="2000" fill="hold"/>
                                        <p:tgtEl>
                                          <p:spTgt spid="38"/>
                                        </p:tgtEl>
                                        <p:attrNameLst>
                                          <p:attrName>ppt_x</p:attrName>
                                          <p:attrName>ppt_y</p:attrName>
                                        </p:attrNameLst>
                                      </p:cBhvr>
                                    </p:animMotion>
                                  </p:childTnLst>
                                </p:cTn>
                              </p:par>
                              <p:par>
                                <p:cTn id="41" presetID="0" presetClass="path" presetSubtype="0" decel="50000" fill="hold" nodeType="withEffect">
                                  <p:stCondLst>
                                    <p:cond delay="0"/>
                                  </p:stCondLst>
                                  <p:childTnLst>
                                    <p:animMotion origin="layout" path="M 0.00586 0.00903 L -0.08776 0.15579 " pathEditMode="relative" ptsTypes="AA">
                                      <p:cBhvr>
                                        <p:cTn id="42" dur="2000" fill="hold"/>
                                        <p:tgtEl>
                                          <p:spTgt spid="41"/>
                                        </p:tgtEl>
                                        <p:attrNameLst>
                                          <p:attrName>ppt_x</p:attrName>
                                          <p:attrName>ppt_y</p:attrName>
                                        </p:attrNameLst>
                                      </p:cBhvr>
                                    </p:animMotion>
                                  </p:childTnLst>
                                </p:cTn>
                              </p:par>
                              <p:par>
                                <p:cTn id="43" presetID="0" presetClass="path" presetSubtype="0" decel="50000" fill="hold" nodeType="withEffect">
                                  <p:stCondLst>
                                    <p:cond delay="0"/>
                                  </p:stCondLst>
                                  <p:childTnLst>
                                    <p:animMotion origin="layout" path="M 0.01289 -0.01829 L -0.34075 -0.32292 " pathEditMode="relative" ptsTypes="AA">
                                      <p:cBhvr>
                                        <p:cTn id="44" dur="2000" fill="hold"/>
                                        <p:tgtEl>
                                          <p:spTgt spid="51"/>
                                        </p:tgtEl>
                                        <p:attrNameLst>
                                          <p:attrName>ppt_x</p:attrName>
                                          <p:attrName>ppt_y</p:attrName>
                                        </p:attrNameLst>
                                      </p:cBhvr>
                                    </p:animMotion>
                                  </p:childTnLst>
                                </p:cTn>
                              </p:par>
                              <p:par>
                                <p:cTn id="45" presetID="42" presetClass="path" presetSubtype="0" decel="50000" fill="hold" nodeType="withEffect">
                                  <p:stCondLst>
                                    <p:cond delay="0"/>
                                  </p:stCondLst>
                                  <p:childTnLst>
                                    <p:animMotion origin="layout" path="M 4.16667E-6 2.59259E-6 L -0.15456 -0.30185 " pathEditMode="relative" rAng="0" ptsTypes="AA">
                                      <p:cBhvr>
                                        <p:cTn id="46" dur="2000" fill="hold"/>
                                        <p:tgtEl>
                                          <p:spTgt spid="26"/>
                                        </p:tgtEl>
                                        <p:attrNameLst>
                                          <p:attrName>ppt_x</p:attrName>
                                          <p:attrName>ppt_y</p:attrName>
                                        </p:attrNameLst>
                                      </p:cBhvr>
                                      <p:rCtr x="-7734" y="-15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3B9D2-4877-44C4-9883-584ED350F14A}"/>
              </a:ext>
            </a:extLst>
          </p:cNvPr>
          <p:cNvSpPr>
            <a:spLocks noGrp="1"/>
          </p:cNvSpPr>
          <p:nvPr>
            <p:ph type="title"/>
          </p:nvPr>
        </p:nvSpPr>
        <p:spPr>
          <a:xfrm>
            <a:off x="279400" y="235029"/>
            <a:ext cx="11480800" cy="847969"/>
          </a:xfrm>
        </p:spPr>
        <p:txBody>
          <a:bodyPr>
            <a:normAutofit fontScale="90000"/>
          </a:bodyPr>
          <a:lstStyle/>
          <a:p>
            <a:r>
              <a:rPr lang="en-US">
                <a:cs typeface="Calibri Light"/>
              </a:rPr>
              <a:t>Case Study: Tennis and Track Lighting Control System</a:t>
            </a:r>
          </a:p>
        </p:txBody>
      </p:sp>
      <p:pic>
        <p:nvPicPr>
          <p:cNvPr id="2050" name="Picture 2" descr="Image result for calvin university campus map&quot;">
            <a:extLst>
              <a:ext uri="{FF2B5EF4-FFF2-40B4-BE49-F238E27FC236}">
                <a16:creationId xmlns:a16="http://schemas.microsoft.com/office/drawing/2014/main" id="{AF138761-EE33-4B07-9D90-DF0526BDC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1047051"/>
            <a:ext cx="5655653" cy="526699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5A2FA4E9-E180-448E-8942-22F9C452629E}"/>
              </a:ext>
            </a:extLst>
          </p:cNvPr>
          <p:cNvSpPr/>
          <p:nvPr/>
        </p:nvSpPr>
        <p:spPr>
          <a:xfrm>
            <a:off x="279400" y="2176086"/>
            <a:ext cx="1484738" cy="14847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FC125EB-8D5F-534B-8564-2EDB78C00920}"/>
              </a:ext>
            </a:extLst>
          </p:cNvPr>
          <p:cNvPicPr>
            <a:picLocks noChangeAspect="1"/>
          </p:cNvPicPr>
          <p:nvPr/>
        </p:nvPicPr>
        <p:blipFill>
          <a:blip r:embed="rId4"/>
          <a:stretch>
            <a:fillRect/>
          </a:stretch>
        </p:blipFill>
        <p:spPr>
          <a:xfrm>
            <a:off x="6256949" y="2176086"/>
            <a:ext cx="5649921" cy="3254097"/>
          </a:xfrm>
          <a:prstGeom prst="rect">
            <a:avLst/>
          </a:prstGeom>
        </p:spPr>
      </p:pic>
    </p:spTree>
    <p:extLst>
      <p:ext uri="{BB962C8B-B14F-4D97-AF65-F5344CB8AC3E}">
        <p14:creationId xmlns:p14="http://schemas.microsoft.com/office/powerpoint/2010/main" val="1634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a16="http://schemas.microsoft.com/office/drawing/2014/main" id="{0C4AECF1-ED40-45FE-87B9-EF0A17237B1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4000" contrast="-8000"/>
                    </a14:imgEffect>
                  </a14:imgLayer>
                </a14:imgProps>
              </a:ext>
              <a:ext uri="{28A0092B-C50C-407E-A947-70E740481C1C}">
                <a14:useLocalDpi xmlns:a14="http://schemas.microsoft.com/office/drawing/2010/main" val="0"/>
              </a:ext>
            </a:extLst>
          </a:blip>
          <a:srcRect b="24663"/>
          <a:stretch/>
        </p:blipFill>
        <p:spPr>
          <a:xfrm>
            <a:off x="6280782" y="1647706"/>
            <a:ext cx="5023336" cy="2838327"/>
          </a:xfrm>
          <a:prstGeom prst="rect">
            <a:avLst/>
          </a:prstGeom>
        </p:spPr>
      </p:pic>
      <p:sp>
        <p:nvSpPr>
          <p:cNvPr id="2" name="Title 1">
            <a:extLst>
              <a:ext uri="{FF2B5EF4-FFF2-40B4-BE49-F238E27FC236}">
                <a16:creationId xmlns:a16="http://schemas.microsoft.com/office/drawing/2014/main" id="{3213B9D2-4877-44C4-9883-584ED350F14A}"/>
              </a:ext>
            </a:extLst>
          </p:cNvPr>
          <p:cNvSpPr>
            <a:spLocks noGrp="1"/>
          </p:cNvSpPr>
          <p:nvPr>
            <p:ph type="title"/>
          </p:nvPr>
        </p:nvSpPr>
        <p:spPr>
          <a:xfrm>
            <a:off x="279400" y="235029"/>
            <a:ext cx="11480800" cy="847969"/>
          </a:xfrm>
        </p:spPr>
        <p:txBody>
          <a:bodyPr>
            <a:normAutofit fontScale="90000"/>
          </a:bodyPr>
          <a:lstStyle/>
          <a:p>
            <a:r>
              <a:rPr lang="en-US">
                <a:cs typeface="Calibri Light"/>
              </a:rPr>
              <a:t>Case Study: Tennis and Track Lighting Control System</a:t>
            </a:r>
          </a:p>
        </p:txBody>
      </p:sp>
      <p:pic>
        <p:nvPicPr>
          <p:cNvPr id="5" name="Picture 2" descr="Image result for Calvin University Tennis and track center&quot;">
            <a:extLst>
              <a:ext uri="{FF2B5EF4-FFF2-40B4-BE49-F238E27FC236}">
                <a16:creationId xmlns:a16="http://schemas.microsoft.com/office/drawing/2014/main" id="{EDF13591-9A72-4B38-8F66-E9785304A0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184" y="1660406"/>
            <a:ext cx="5023336" cy="2825627"/>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B313BD05-AD29-4F53-BDC9-4BCCFCA3CF75}"/>
              </a:ext>
            </a:extLst>
          </p:cNvPr>
          <p:cNvSpPr/>
          <p:nvPr/>
        </p:nvSpPr>
        <p:spPr>
          <a:xfrm>
            <a:off x="1741607" y="2153764"/>
            <a:ext cx="427162" cy="4271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1E22504-1F58-431F-8FA7-18857AECFFF0}"/>
              </a:ext>
            </a:extLst>
          </p:cNvPr>
          <p:cNvSpPr/>
          <p:nvPr/>
        </p:nvSpPr>
        <p:spPr>
          <a:xfrm>
            <a:off x="2711690" y="2057309"/>
            <a:ext cx="427162" cy="4271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487886A-A803-4F6E-B6C8-FC2ABF92AC16}"/>
              </a:ext>
            </a:extLst>
          </p:cNvPr>
          <p:cNvSpPr/>
          <p:nvPr/>
        </p:nvSpPr>
        <p:spPr>
          <a:xfrm>
            <a:off x="4243310" y="1647706"/>
            <a:ext cx="427162" cy="4271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E29699D-5CF8-4E4F-B22A-9A747F54B9F9}"/>
              </a:ext>
            </a:extLst>
          </p:cNvPr>
          <p:cNvSpPr/>
          <p:nvPr/>
        </p:nvSpPr>
        <p:spPr>
          <a:xfrm>
            <a:off x="6479192" y="2484471"/>
            <a:ext cx="427162" cy="4271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A3DB69B-3F8C-4841-A61E-0566C5620D95}"/>
              </a:ext>
            </a:extLst>
          </p:cNvPr>
          <p:cNvSpPr/>
          <p:nvPr/>
        </p:nvSpPr>
        <p:spPr>
          <a:xfrm>
            <a:off x="9315462" y="2484471"/>
            <a:ext cx="427162" cy="4271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1943110-9692-4EFB-9AC6-39F00EF2A712}"/>
              </a:ext>
            </a:extLst>
          </p:cNvPr>
          <p:cNvSpPr/>
          <p:nvPr/>
        </p:nvSpPr>
        <p:spPr>
          <a:xfrm>
            <a:off x="7521445" y="2367345"/>
            <a:ext cx="427162" cy="4271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a:extLst>
              <a:ext uri="{FF2B5EF4-FFF2-40B4-BE49-F238E27FC236}">
                <a16:creationId xmlns:a16="http://schemas.microsoft.com/office/drawing/2014/main" id="{7611A6D7-4742-4E40-9491-D9C3C4BA34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6610" y="4809245"/>
            <a:ext cx="2337322" cy="17529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A screen shot of a computer&#10;&#10;Description generated with high confidence">
            <a:extLst>
              <a:ext uri="{FF2B5EF4-FFF2-40B4-BE49-F238E27FC236}">
                <a16:creationId xmlns:a16="http://schemas.microsoft.com/office/drawing/2014/main" id="{FE8FB9E4-D055-43F1-BFE6-E46E401AA502}"/>
              </a:ext>
            </a:extLst>
          </p:cNvPr>
          <p:cNvPicPr>
            <a:picLocks noChangeAspect="1"/>
          </p:cNvPicPr>
          <p:nvPr/>
        </p:nvPicPr>
        <p:blipFill rotWithShape="1">
          <a:blip r:embed="rId7"/>
          <a:srcRect l="28217" t="1629" r="28521"/>
          <a:stretch/>
        </p:blipFill>
        <p:spPr>
          <a:xfrm>
            <a:off x="7329852" y="4673828"/>
            <a:ext cx="2199191" cy="2121059"/>
          </a:xfrm>
          <a:prstGeom prst="rect">
            <a:avLst/>
          </a:prstGeom>
        </p:spPr>
      </p:pic>
    </p:spTree>
    <p:extLst>
      <p:ext uri="{BB962C8B-B14F-4D97-AF65-F5344CB8AC3E}">
        <p14:creationId xmlns:p14="http://schemas.microsoft.com/office/powerpoint/2010/main" val="418191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205CF-C26C-4F4C-9E64-A8A557CC786E}"/>
              </a:ext>
            </a:extLst>
          </p:cNvPr>
          <p:cNvSpPr>
            <a:spLocks noGrp="1"/>
          </p:cNvSpPr>
          <p:nvPr>
            <p:ph type="title"/>
          </p:nvPr>
        </p:nvSpPr>
        <p:spPr>
          <a:xfrm>
            <a:off x="342900" y="266662"/>
            <a:ext cx="11010900" cy="962786"/>
          </a:xfrm>
        </p:spPr>
        <p:txBody>
          <a:bodyPr/>
          <a:lstStyle/>
          <a:p>
            <a:r>
              <a:rPr lang="en-US"/>
              <a:t>How much energy does energy efficiency save?</a:t>
            </a:r>
          </a:p>
        </p:txBody>
      </p:sp>
      <p:grpSp>
        <p:nvGrpSpPr>
          <p:cNvPr id="10" name="Group 9">
            <a:extLst>
              <a:ext uri="{FF2B5EF4-FFF2-40B4-BE49-F238E27FC236}">
                <a16:creationId xmlns:a16="http://schemas.microsoft.com/office/drawing/2014/main" id="{79B2A228-D5F6-42F8-B0E3-B6D2B032E75D}"/>
              </a:ext>
            </a:extLst>
          </p:cNvPr>
          <p:cNvGrpSpPr/>
          <p:nvPr/>
        </p:nvGrpSpPr>
        <p:grpSpPr>
          <a:xfrm>
            <a:off x="1790962" y="3173756"/>
            <a:ext cx="3585614" cy="1670285"/>
            <a:chOff x="796518" y="2020325"/>
            <a:chExt cx="3585614" cy="1670285"/>
          </a:xfrm>
        </p:grpSpPr>
        <p:sp>
          <p:nvSpPr>
            <p:cNvPr id="3" name="Rectangle: Rounded Corners 2">
              <a:extLst>
                <a:ext uri="{FF2B5EF4-FFF2-40B4-BE49-F238E27FC236}">
                  <a16:creationId xmlns:a16="http://schemas.microsoft.com/office/drawing/2014/main" id="{3D9BA2A5-84A4-4BCC-B6C5-B4039844C550}"/>
                </a:ext>
              </a:extLst>
            </p:cNvPr>
            <p:cNvSpPr/>
            <p:nvPr/>
          </p:nvSpPr>
          <p:spPr>
            <a:xfrm>
              <a:off x="796518" y="2020325"/>
              <a:ext cx="3585614" cy="1378487"/>
            </a:xfrm>
            <a:prstGeom prst="roundRect">
              <a:avLst/>
            </a:prstGeom>
            <a:solidFill>
              <a:srgbClr val="CC66FF">
                <a:alpha val="18000"/>
              </a:srgbClr>
            </a:solid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Car">
              <a:extLst>
                <a:ext uri="{FF2B5EF4-FFF2-40B4-BE49-F238E27FC236}">
                  <a16:creationId xmlns:a16="http://schemas.microsoft.com/office/drawing/2014/main" id="{71651DA6-F608-4DF3-B436-3602709EA3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906" y="2403603"/>
              <a:ext cx="1263244" cy="1263244"/>
            </a:xfrm>
            <a:prstGeom prst="rect">
              <a:avLst/>
            </a:prstGeom>
          </p:spPr>
        </p:pic>
        <p:pic>
          <p:nvPicPr>
            <p:cNvPr id="22" name="Graphic 21" descr="Electric car">
              <a:extLst>
                <a:ext uri="{FF2B5EF4-FFF2-40B4-BE49-F238E27FC236}">
                  <a16:creationId xmlns:a16="http://schemas.microsoft.com/office/drawing/2014/main" id="{C240FD75-0EED-4D2B-999A-713E24CB94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76810" y="2185288"/>
              <a:ext cx="1505322" cy="1505322"/>
            </a:xfrm>
            <a:prstGeom prst="rect">
              <a:avLst/>
            </a:prstGeom>
          </p:spPr>
        </p:pic>
        <p:sp>
          <p:nvSpPr>
            <p:cNvPr id="25" name="Arrow: Right 24">
              <a:extLst>
                <a:ext uri="{FF2B5EF4-FFF2-40B4-BE49-F238E27FC236}">
                  <a16:creationId xmlns:a16="http://schemas.microsoft.com/office/drawing/2014/main" id="{B89C4EC2-F100-42A2-9651-67EDE462AF30}"/>
                </a:ext>
              </a:extLst>
            </p:cNvPr>
            <p:cNvSpPr/>
            <p:nvPr/>
          </p:nvSpPr>
          <p:spPr>
            <a:xfrm>
              <a:off x="2171942" y="2834503"/>
              <a:ext cx="702236" cy="34421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7BB251B-CF99-4D2D-9F64-263C276397C6}"/>
                </a:ext>
              </a:extLst>
            </p:cNvPr>
            <p:cNvSpPr txBox="1"/>
            <p:nvPr/>
          </p:nvSpPr>
          <p:spPr>
            <a:xfrm>
              <a:off x="1744133" y="2048230"/>
              <a:ext cx="1557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C66FF"/>
                  </a:solidFill>
                  <a:effectLst/>
                  <a:uLnTx/>
                  <a:uFillTx/>
                  <a:latin typeface="Calibri" panose="020F0502020204030204"/>
                  <a:ea typeface="+mn-ea"/>
                  <a:cs typeface="+mn-cs"/>
                </a:rPr>
                <a:t>Embodied</a:t>
              </a:r>
            </a:p>
          </p:txBody>
        </p:sp>
      </p:grpSp>
      <p:grpSp>
        <p:nvGrpSpPr>
          <p:cNvPr id="12" name="Group 11">
            <a:extLst>
              <a:ext uri="{FF2B5EF4-FFF2-40B4-BE49-F238E27FC236}">
                <a16:creationId xmlns:a16="http://schemas.microsoft.com/office/drawing/2014/main" id="{019ECF92-A1AB-4A2B-8867-322AEA3EECC2}"/>
              </a:ext>
            </a:extLst>
          </p:cNvPr>
          <p:cNvGrpSpPr/>
          <p:nvPr/>
        </p:nvGrpSpPr>
        <p:grpSpPr>
          <a:xfrm>
            <a:off x="1759221" y="1296741"/>
            <a:ext cx="3601708" cy="1378486"/>
            <a:chOff x="780423" y="3701712"/>
            <a:chExt cx="3601708" cy="1378486"/>
          </a:xfrm>
        </p:grpSpPr>
        <p:sp>
          <p:nvSpPr>
            <p:cNvPr id="5" name="Rectangle: Rounded Corners 4">
              <a:extLst>
                <a:ext uri="{FF2B5EF4-FFF2-40B4-BE49-F238E27FC236}">
                  <a16:creationId xmlns:a16="http://schemas.microsoft.com/office/drawing/2014/main" id="{3F8A6AF1-7A9F-434A-82CD-B45A496B6EFE}"/>
                </a:ext>
              </a:extLst>
            </p:cNvPr>
            <p:cNvSpPr/>
            <p:nvPr/>
          </p:nvSpPr>
          <p:spPr>
            <a:xfrm>
              <a:off x="780423" y="3701712"/>
              <a:ext cx="3601708" cy="1378486"/>
            </a:xfrm>
            <a:prstGeom prst="roundRect">
              <a:avLst/>
            </a:prstGeom>
            <a:solidFill>
              <a:srgbClr val="FFC000">
                <a:alpha val="20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8BE610D8-582E-4C77-9E0C-7C018C030624}"/>
                </a:ext>
              </a:extLst>
            </p:cNvPr>
            <p:cNvGrpSpPr/>
            <p:nvPr/>
          </p:nvGrpSpPr>
          <p:grpSpPr>
            <a:xfrm>
              <a:off x="878041" y="3833000"/>
              <a:ext cx="1126403" cy="1122420"/>
              <a:chOff x="1064723" y="4057545"/>
              <a:chExt cx="899257" cy="921438"/>
            </a:xfrm>
          </p:grpSpPr>
          <p:pic>
            <p:nvPicPr>
              <p:cNvPr id="49" name="Graphic 48" descr="User">
                <a:extLst>
                  <a:ext uri="{FF2B5EF4-FFF2-40B4-BE49-F238E27FC236}">
                    <a16:creationId xmlns:a16="http://schemas.microsoft.com/office/drawing/2014/main" id="{A80FD9AF-F127-46FE-864E-D72E3F0559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4723" y="4057545"/>
                <a:ext cx="687904" cy="687904"/>
              </a:xfrm>
              <a:prstGeom prst="rect">
                <a:avLst/>
              </a:prstGeom>
            </p:spPr>
          </p:pic>
          <p:pic>
            <p:nvPicPr>
              <p:cNvPr id="58" name="Picture 57" descr="A close up of a light&#10;&#10;Description automatically generated">
                <a:extLst>
                  <a:ext uri="{FF2B5EF4-FFF2-40B4-BE49-F238E27FC236}">
                    <a16:creationId xmlns:a16="http://schemas.microsoft.com/office/drawing/2014/main" id="{84CA0080-B01A-44E6-BDB5-BAEF74AF25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6457" y="4471460"/>
                <a:ext cx="507523" cy="507523"/>
              </a:xfrm>
              <a:prstGeom prst="rect">
                <a:avLst/>
              </a:prstGeom>
            </p:spPr>
          </p:pic>
        </p:grpSp>
        <p:sp>
          <p:nvSpPr>
            <p:cNvPr id="26" name="TextBox 25">
              <a:extLst>
                <a:ext uri="{FF2B5EF4-FFF2-40B4-BE49-F238E27FC236}">
                  <a16:creationId xmlns:a16="http://schemas.microsoft.com/office/drawing/2014/main" id="{77C226E1-3F2B-49A3-855B-8B8153E45A42}"/>
                </a:ext>
              </a:extLst>
            </p:cNvPr>
            <p:cNvSpPr txBox="1"/>
            <p:nvPr/>
          </p:nvSpPr>
          <p:spPr>
            <a:xfrm>
              <a:off x="2008538" y="3791677"/>
              <a:ext cx="11615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C000"/>
                  </a:solidFill>
                  <a:effectLst/>
                  <a:uLnTx/>
                  <a:uFillTx/>
                  <a:latin typeface="Calibri" panose="020F0502020204030204"/>
                  <a:ea typeface="+mn-ea"/>
                  <a:cs typeface="+mn-cs"/>
                </a:rPr>
                <a:t>Device</a:t>
              </a:r>
            </a:p>
          </p:txBody>
        </p:sp>
        <p:sp>
          <p:nvSpPr>
            <p:cNvPr id="32" name="Arrow: Right 31">
              <a:extLst>
                <a:ext uri="{FF2B5EF4-FFF2-40B4-BE49-F238E27FC236}">
                  <a16:creationId xmlns:a16="http://schemas.microsoft.com/office/drawing/2014/main" id="{B67FE074-CD18-4F57-9B57-CF980311E4CB}"/>
                </a:ext>
              </a:extLst>
            </p:cNvPr>
            <p:cNvSpPr/>
            <p:nvPr/>
          </p:nvSpPr>
          <p:spPr>
            <a:xfrm>
              <a:off x="2239417" y="4495232"/>
              <a:ext cx="702236" cy="34421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F7540AE0-9261-40DC-A2CB-0C1234CDC642}"/>
                </a:ext>
              </a:extLst>
            </p:cNvPr>
            <p:cNvGrpSpPr/>
            <p:nvPr/>
          </p:nvGrpSpPr>
          <p:grpSpPr>
            <a:xfrm>
              <a:off x="3347024" y="4229667"/>
              <a:ext cx="645235" cy="618222"/>
              <a:chOff x="1064723" y="4057545"/>
              <a:chExt cx="899257" cy="921438"/>
            </a:xfrm>
          </p:grpSpPr>
          <p:pic>
            <p:nvPicPr>
              <p:cNvPr id="36" name="Graphic 35" descr="User">
                <a:extLst>
                  <a:ext uri="{FF2B5EF4-FFF2-40B4-BE49-F238E27FC236}">
                    <a16:creationId xmlns:a16="http://schemas.microsoft.com/office/drawing/2014/main" id="{87116B26-023C-4FF6-A950-734E3CE41CF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4723" y="4057545"/>
                <a:ext cx="687904" cy="687904"/>
              </a:xfrm>
              <a:prstGeom prst="rect">
                <a:avLst/>
              </a:prstGeom>
            </p:spPr>
          </p:pic>
          <p:pic>
            <p:nvPicPr>
              <p:cNvPr id="37" name="Picture 36" descr="A close up of a light&#10;&#10;Description automatically generated">
                <a:extLst>
                  <a:ext uri="{FF2B5EF4-FFF2-40B4-BE49-F238E27FC236}">
                    <a16:creationId xmlns:a16="http://schemas.microsoft.com/office/drawing/2014/main" id="{146D2A21-BB8F-4D8A-8AAD-4217E478F6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6457" y="4471460"/>
                <a:ext cx="507523" cy="507523"/>
              </a:xfrm>
              <a:prstGeom prst="rect">
                <a:avLst/>
              </a:prstGeom>
            </p:spPr>
          </p:pic>
        </p:grpSp>
      </p:grpSp>
      <p:cxnSp>
        <p:nvCxnSpPr>
          <p:cNvPr id="41" name="Straight Arrow Connector 40">
            <a:extLst>
              <a:ext uri="{FF2B5EF4-FFF2-40B4-BE49-F238E27FC236}">
                <a16:creationId xmlns:a16="http://schemas.microsoft.com/office/drawing/2014/main" id="{14D6C046-1EFE-4A5F-AB55-993A3D71379F}"/>
              </a:ext>
            </a:extLst>
          </p:cNvPr>
          <p:cNvCxnSpPr>
            <a:cxnSpLocks/>
          </p:cNvCxnSpPr>
          <p:nvPr/>
        </p:nvCxnSpPr>
        <p:spPr>
          <a:xfrm flipV="1">
            <a:off x="5376576" y="3836020"/>
            <a:ext cx="2362370" cy="26980"/>
          </a:xfrm>
          <a:prstGeom prst="straightConnector1">
            <a:avLst/>
          </a:prstGeom>
          <a:ln w="57150">
            <a:solidFill>
              <a:srgbClr val="CC66FF"/>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40D325B-A79C-4B86-992D-7E52E29F60D3}"/>
              </a:ext>
            </a:extLst>
          </p:cNvPr>
          <p:cNvCxnSpPr>
            <a:cxnSpLocks/>
          </p:cNvCxnSpPr>
          <p:nvPr/>
        </p:nvCxnSpPr>
        <p:spPr>
          <a:xfrm>
            <a:off x="5360929" y="1985984"/>
            <a:ext cx="2683817" cy="1106116"/>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594A1E0-3223-4A3D-97AE-9A2D8A1C67EC}"/>
              </a:ext>
            </a:extLst>
          </p:cNvPr>
          <p:cNvCxnSpPr>
            <a:cxnSpLocks/>
          </p:cNvCxnSpPr>
          <p:nvPr/>
        </p:nvCxnSpPr>
        <p:spPr>
          <a:xfrm flipV="1">
            <a:off x="5318069" y="4758974"/>
            <a:ext cx="2726677" cy="96643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80D45B5C-12BA-4F51-B66F-47793900FA81}"/>
              </a:ext>
            </a:extLst>
          </p:cNvPr>
          <p:cNvGrpSpPr/>
          <p:nvPr/>
        </p:nvGrpSpPr>
        <p:grpSpPr>
          <a:xfrm>
            <a:off x="1759221" y="5050772"/>
            <a:ext cx="3601708" cy="1382436"/>
            <a:chOff x="1748166" y="4964448"/>
            <a:chExt cx="3601708" cy="1382436"/>
          </a:xfrm>
          <a:solidFill>
            <a:schemeClr val="accent2">
              <a:lumMod val="75000"/>
              <a:alpha val="20000"/>
            </a:schemeClr>
          </a:solidFill>
        </p:grpSpPr>
        <p:sp>
          <p:nvSpPr>
            <p:cNvPr id="53" name="Rectangle: Rounded Corners 52">
              <a:extLst>
                <a:ext uri="{FF2B5EF4-FFF2-40B4-BE49-F238E27FC236}">
                  <a16:creationId xmlns:a16="http://schemas.microsoft.com/office/drawing/2014/main" id="{9D662ECC-738A-47A2-A2BB-F49C9F0C20D3}"/>
                </a:ext>
              </a:extLst>
            </p:cNvPr>
            <p:cNvSpPr/>
            <p:nvPr/>
          </p:nvSpPr>
          <p:spPr>
            <a:xfrm>
              <a:off x="1748166" y="4964448"/>
              <a:ext cx="3601708" cy="1382436"/>
            </a:xfrm>
            <a:prstGeom prst="roundRect">
              <a:avLst/>
            </a:prstGeom>
            <a:gr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1CE45B46-2612-49D3-A1FC-3E562FD83483}"/>
                </a:ext>
              </a:extLst>
            </p:cNvPr>
            <p:cNvSpPr txBox="1"/>
            <p:nvPr/>
          </p:nvSpPr>
          <p:spPr>
            <a:xfrm>
              <a:off x="2712042" y="4988211"/>
              <a:ext cx="1673844"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C00000"/>
                  </a:solidFill>
                  <a:effectLst/>
                  <a:uLnTx/>
                  <a:uFillTx/>
                  <a:latin typeface="Calibri" panose="020F0502020204030204"/>
                  <a:ea typeface="+mn-ea"/>
                  <a:cs typeface="+mn-cs"/>
                </a:rPr>
                <a:t>Respending</a:t>
              </a:r>
              <a:endParaRPr kumimoji="0" lang="en-US"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29BABD08-EA91-4400-B394-13A3EAEBD3B1}"/>
              </a:ext>
            </a:extLst>
          </p:cNvPr>
          <p:cNvGrpSpPr/>
          <p:nvPr/>
        </p:nvGrpSpPr>
        <p:grpSpPr>
          <a:xfrm>
            <a:off x="7766620" y="2795267"/>
            <a:ext cx="2224419" cy="2311192"/>
            <a:chOff x="8095228" y="3010953"/>
            <a:chExt cx="2224419" cy="2311192"/>
          </a:xfrm>
        </p:grpSpPr>
        <p:grpSp>
          <p:nvGrpSpPr>
            <p:cNvPr id="57" name="Group 56">
              <a:extLst>
                <a:ext uri="{FF2B5EF4-FFF2-40B4-BE49-F238E27FC236}">
                  <a16:creationId xmlns:a16="http://schemas.microsoft.com/office/drawing/2014/main" id="{0977FFE8-8581-4760-A1C6-8BAD92E5D036}"/>
                </a:ext>
              </a:extLst>
            </p:cNvPr>
            <p:cNvGrpSpPr/>
            <p:nvPr/>
          </p:nvGrpSpPr>
          <p:grpSpPr>
            <a:xfrm>
              <a:off x="8095228" y="3010953"/>
              <a:ext cx="2224419" cy="2311192"/>
              <a:chOff x="8095228" y="3010953"/>
              <a:chExt cx="2224419" cy="2311192"/>
            </a:xfrm>
          </p:grpSpPr>
          <p:sp>
            <p:nvSpPr>
              <p:cNvPr id="61" name="Partial Circle 60">
                <a:extLst>
                  <a:ext uri="{FF2B5EF4-FFF2-40B4-BE49-F238E27FC236}">
                    <a16:creationId xmlns:a16="http://schemas.microsoft.com/office/drawing/2014/main" id="{1603118A-52A9-4C46-9A1F-85B5001E044A}"/>
                  </a:ext>
                </a:extLst>
              </p:cNvPr>
              <p:cNvSpPr/>
              <p:nvPr/>
            </p:nvSpPr>
            <p:spPr>
              <a:xfrm rot="14087221">
                <a:off x="8051845" y="3054342"/>
                <a:ext cx="2311190" cy="2224415"/>
              </a:xfrm>
              <a:prstGeom prst="pie">
                <a:avLst>
                  <a:gd name="adj1" fmla="val 5820563"/>
                  <a:gd name="adj2" fmla="val 16200000"/>
                </a:avLst>
              </a:prstGeom>
              <a:solidFill>
                <a:srgbClr val="C00000">
                  <a:alpha val="2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Partial Circle 61">
                <a:extLst>
                  <a:ext uri="{FF2B5EF4-FFF2-40B4-BE49-F238E27FC236}">
                    <a16:creationId xmlns:a16="http://schemas.microsoft.com/office/drawing/2014/main" id="{856219AD-5F59-46D5-8832-CD8993EF3B2A}"/>
                  </a:ext>
                </a:extLst>
              </p:cNvPr>
              <p:cNvSpPr/>
              <p:nvPr/>
            </p:nvSpPr>
            <p:spPr>
              <a:xfrm rot="14087221">
                <a:off x="8051841" y="3054340"/>
                <a:ext cx="2311190" cy="2224415"/>
              </a:xfrm>
              <a:prstGeom prst="pie">
                <a:avLst>
                  <a:gd name="adj1" fmla="val 16217893"/>
                  <a:gd name="adj2" fmla="val 20689845"/>
                </a:avLst>
              </a:prstGeom>
              <a:solidFill>
                <a:srgbClr val="CC66FF">
                  <a:alpha val="20000"/>
                </a:srgbClr>
              </a:solid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Partial Circle 62">
                <a:extLst>
                  <a:ext uri="{FF2B5EF4-FFF2-40B4-BE49-F238E27FC236}">
                    <a16:creationId xmlns:a16="http://schemas.microsoft.com/office/drawing/2014/main" id="{3BF8095C-0277-4A85-99E5-3E0936752229}"/>
                  </a:ext>
                </a:extLst>
              </p:cNvPr>
              <p:cNvSpPr/>
              <p:nvPr/>
            </p:nvSpPr>
            <p:spPr>
              <a:xfrm rot="14087221">
                <a:off x="8051844" y="3054341"/>
                <a:ext cx="2311190" cy="2224415"/>
              </a:xfrm>
              <a:prstGeom prst="pie">
                <a:avLst>
                  <a:gd name="adj1" fmla="val 20667013"/>
                  <a:gd name="adj2" fmla="val 5766647"/>
                </a:avLst>
              </a:prstGeom>
              <a:solidFill>
                <a:srgbClr val="FFC000">
                  <a:alpha val="20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TextBox 59">
              <a:extLst>
                <a:ext uri="{FF2B5EF4-FFF2-40B4-BE49-F238E27FC236}">
                  <a16:creationId xmlns:a16="http://schemas.microsoft.com/office/drawing/2014/main" id="{AA243936-859A-4974-B247-BC86A142581D}"/>
                </a:ext>
              </a:extLst>
            </p:cNvPr>
            <p:cNvSpPr txBox="1"/>
            <p:nvPr/>
          </p:nvSpPr>
          <p:spPr>
            <a:xfrm>
              <a:off x="8579215" y="3751048"/>
              <a:ext cx="14155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a:noFill/>
                  </a:ln>
                  <a:solidFill>
                    <a:srgbClr val="002060"/>
                  </a:solidFill>
                  <a:effectLst/>
                  <a:uLnTx/>
                  <a:uFillTx/>
                  <a:latin typeface="Calibri" panose="020F0502020204030204"/>
                  <a:ea typeface="+mn-ea"/>
                  <a:cs typeface="+mn-cs"/>
                </a:rPr>
                <a:t>Re</a:t>
              </a:r>
              <a:r>
                <a:rPr kumimoji="0" lang="en-US" sz="4800" b="1" i="0" u="none" strike="noStrike" kern="1200" cap="none" spc="0" normalizeH="0" baseline="-25000" noProof="0" err="1">
                  <a:ln>
                    <a:noFill/>
                  </a:ln>
                  <a:solidFill>
                    <a:srgbClr val="002060"/>
                  </a:solidFill>
                  <a:effectLst/>
                  <a:uLnTx/>
                  <a:uFillTx/>
                  <a:latin typeface="Calibri" panose="020F0502020204030204"/>
                  <a:ea typeface="+mn-ea"/>
                  <a:cs typeface="+mn-cs"/>
                </a:rPr>
                <a:t>EW</a:t>
              </a:r>
              <a:endPar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grpSp>
        <p:nvGrpSpPr>
          <p:cNvPr id="64" name="Group 63">
            <a:extLst>
              <a:ext uri="{FF2B5EF4-FFF2-40B4-BE49-F238E27FC236}">
                <a16:creationId xmlns:a16="http://schemas.microsoft.com/office/drawing/2014/main" id="{41D0C5FD-17BE-479C-B1FC-25E96105C72C}"/>
              </a:ext>
            </a:extLst>
          </p:cNvPr>
          <p:cNvGrpSpPr/>
          <p:nvPr/>
        </p:nvGrpSpPr>
        <p:grpSpPr>
          <a:xfrm>
            <a:off x="2341568" y="5559963"/>
            <a:ext cx="2344337" cy="711320"/>
            <a:chOff x="1883924" y="2343045"/>
            <a:chExt cx="3311948" cy="1129889"/>
          </a:xfrm>
        </p:grpSpPr>
        <p:pic>
          <p:nvPicPr>
            <p:cNvPr id="65" name="Graphic 64" descr="Man">
              <a:extLst>
                <a:ext uri="{FF2B5EF4-FFF2-40B4-BE49-F238E27FC236}">
                  <a16:creationId xmlns:a16="http://schemas.microsoft.com/office/drawing/2014/main" id="{AA0E2BCD-0962-4711-91B8-3D50CBCBF86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83924" y="2514600"/>
              <a:ext cx="914400" cy="914400"/>
            </a:xfrm>
            <a:prstGeom prst="rect">
              <a:avLst/>
            </a:prstGeom>
          </p:spPr>
        </p:pic>
        <p:cxnSp>
          <p:nvCxnSpPr>
            <p:cNvPr id="66" name="Straight Arrow Connector 65">
              <a:extLst>
                <a:ext uri="{FF2B5EF4-FFF2-40B4-BE49-F238E27FC236}">
                  <a16:creationId xmlns:a16="http://schemas.microsoft.com/office/drawing/2014/main" id="{C46FAF07-E102-463A-81CF-2E6C95C50BB6}"/>
                </a:ext>
              </a:extLst>
            </p:cNvPr>
            <p:cNvCxnSpPr>
              <a:cxnSpLocks/>
            </p:cNvCxnSpPr>
            <p:nvPr/>
          </p:nvCxnSpPr>
          <p:spPr>
            <a:xfrm>
              <a:off x="2619984" y="2971800"/>
              <a:ext cx="61341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67" name="Graphic 66" descr="Man">
              <a:extLst>
                <a:ext uri="{FF2B5EF4-FFF2-40B4-BE49-F238E27FC236}">
                  <a16:creationId xmlns:a16="http://schemas.microsoft.com/office/drawing/2014/main" id="{B69D97D6-5936-411D-AB49-997E31EAF9A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82698" y="2558534"/>
              <a:ext cx="914400" cy="914400"/>
            </a:xfrm>
            <a:prstGeom prst="rect">
              <a:avLst/>
            </a:prstGeom>
          </p:spPr>
        </p:pic>
        <p:cxnSp>
          <p:nvCxnSpPr>
            <p:cNvPr id="68" name="Straight Arrow Connector 67">
              <a:extLst>
                <a:ext uri="{FF2B5EF4-FFF2-40B4-BE49-F238E27FC236}">
                  <a16:creationId xmlns:a16="http://schemas.microsoft.com/office/drawing/2014/main" id="{2949329F-3F5F-41EF-BC1C-8DFE46ECE20E}"/>
                </a:ext>
              </a:extLst>
            </p:cNvPr>
            <p:cNvCxnSpPr>
              <a:cxnSpLocks/>
            </p:cNvCxnSpPr>
            <p:nvPr/>
          </p:nvCxnSpPr>
          <p:spPr>
            <a:xfrm>
              <a:off x="3818758" y="2971800"/>
              <a:ext cx="61341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69" name="Graphic 68" descr="Man">
              <a:extLst>
                <a:ext uri="{FF2B5EF4-FFF2-40B4-BE49-F238E27FC236}">
                  <a16:creationId xmlns:a16="http://schemas.microsoft.com/office/drawing/2014/main" id="{61A30BA8-C471-428F-8F4F-C5BBB1B3D7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81472" y="2558534"/>
              <a:ext cx="914400" cy="914400"/>
            </a:xfrm>
            <a:prstGeom prst="rect">
              <a:avLst/>
            </a:prstGeom>
          </p:spPr>
        </p:pic>
        <p:pic>
          <p:nvPicPr>
            <p:cNvPr id="70" name="Graphic 69" descr="Money">
              <a:extLst>
                <a:ext uri="{FF2B5EF4-FFF2-40B4-BE49-F238E27FC236}">
                  <a16:creationId xmlns:a16="http://schemas.microsoft.com/office/drawing/2014/main" id="{848FF41F-F37B-487D-AF4D-394663415C7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2621613" y="2343045"/>
              <a:ext cx="540887" cy="540887"/>
            </a:xfrm>
            <a:prstGeom prst="rect">
              <a:avLst/>
            </a:prstGeom>
          </p:spPr>
        </p:pic>
        <p:pic>
          <p:nvPicPr>
            <p:cNvPr id="71" name="Graphic 70" descr="Money">
              <a:extLst>
                <a:ext uri="{FF2B5EF4-FFF2-40B4-BE49-F238E27FC236}">
                  <a16:creationId xmlns:a16="http://schemas.microsoft.com/office/drawing/2014/main" id="{6A09580A-99C4-4FB0-920B-506E7D5488F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3857777" y="2343045"/>
              <a:ext cx="540887" cy="540887"/>
            </a:xfrm>
            <a:prstGeom prst="rect">
              <a:avLst/>
            </a:prstGeom>
          </p:spPr>
        </p:pic>
      </p:grpSp>
    </p:spTree>
    <p:extLst>
      <p:ext uri="{BB962C8B-B14F-4D97-AF65-F5344CB8AC3E}">
        <p14:creationId xmlns:p14="http://schemas.microsoft.com/office/powerpoint/2010/main" val="115361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3B9D2-4877-44C4-9883-584ED350F14A}"/>
              </a:ext>
            </a:extLst>
          </p:cNvPr>
          <p:cNvSpPr>
            <a:spLocks noGrp="1"/>
          </p:cNvSpPr>
          <p:nvPr>
            <p:ph type="title"/>
          </p:nvPr>
        </p:nvSpPr>
        <p:spPr>
          <a:xfrm>
            <a:off x="279400" y="235029"/>
            <a:ext cx="11480800" cy="847969"/>
          </a:xfrm>
        </p:spPr>
        <p:txBody>
          <a:bodyPr>
            <a:normAutofit fontScale="90000"/>
          </a:bodyPr>
          <a:lstStyle/>
          <a:p>
            <a:r>
              <a:rPr lang="en-US">
                <a:cs typeface="Calibri Light"/>
              </a:rPr>
              <a:t>Case Study: Tennis and Track Lighting Control System</a:t>
            </a:r>
          </a:p>
        </p:txBody>
      </p:sp>
      <p:pic>
        <p:nvPicPr>
          <p:cNvPr id="14" name="Picture 11" descr="A screen shot of a computer&#10;&#10;Description generated with high confidence">
            <a:extLst>
              <a:ext uri="{FF2B5EF4-FFF2-40B4-BE49-F238E27FC236}">
                <a16:creationId xmlns:a16="http://schemas.microsoft.com/office/drawing/2014/main" id="{AA98E9B5-0BD6-4072-8360-81DE78531172}"/>
              </a:ext>
            </a:extLst>
          </p:cNvPr>
          <p:cNvPicPr>
            <a:picLocks noChangeAspect="1"/>
          </p:cNvPicPr>
          <p:nvPr/>
        </p:nvPicPr>
        <p:blipFill rotWithShape="1">
          <a:blip r:embed="rId3"/>
          <a:srcRect l="28217" t="1629" r="28521"/>
          <a:stretch/>
        </p:blipFill>
        <p:spPr>
          <a:xfrm>
            <a:off x="7158487" y="1307941"/>
            <a:ext cx="2199191" cy="2121059"/>
          </a:xfrm>
          <a:prstGeom prst="rect">
            <a:avLst/>
          </a:prstGeom>
        </p:spPr>
      </p:pic>
      <p:pic>
        <p:nvPicPr>
          <p:cNvPr id="1026" name="Picture 2">
            <a:extLst>
              <a:ext uri="{FF2B5EF4-FFF2-40B4-BE49-F238E27FC236}">
                <a16:creationId xmlns:a16="http://schemas.microsoft.com/office/drawing/2014/main" id="{A9435A8C-3D35-4780-A112-2E4FE5F3C0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5561" y="1474426"/>
            <a:ext cx="2337322" cy="175299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a:extLst>
              <a:ext uri="{FF2B5EF4-FFF2-40B4-BE49-F238E27FC236}">
                <a16:creationId xmlns:a16="http://schemas.microsoft.com/office/drawing/2014/main" id="{B56F2C74-940C-4B1D-914A-F3AAB6D9E3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713" t="1764" r="6427"/>
          <a:stretch/>
        </p:blipFill>
        <p:spPr bwMode="auto">
          <a:xfrm>
            <a:off x="5195667" y="3912503"/>
            <a:ext cx="1800666" cy="1758804"/>
          </a:xfrm>
          <a:prstGeom prst="rect">
            <a:avLst/>
          </a:prstGeom>
          <a:noFill/>
          <a:extLst>
            <a:ext uri="{909E8E84-426E-40DD-AFC4-6F175D3DCCD1}">
              <a14:hiddenFill xmlns:a14="http://schemas.microsoft.com/office/drawing/2010/main">
                <a:solidFill>
                  <a:srgbClr val="FFFFFF"/>
                </a:solidFill>
              </a14:hiddenFill>
            </a:ext>
          </a:extLst>
        </p:spPr>
      </p:pic>
      <p:sp>
        <p:nvSpPr>
          <p:cNvPr id="34" name="Arrow: Down 33">
            <a:extLst>
              <a:ext uri="{FF2B5EF4-FFF2-40B4-BE49-F238E27FC236}">
                <a16:creationId xmlns:a16="http://schemas.microsoft.com/office/drawing/2014/main" id="{3445E521-A1EA-4113-8763-63A029B68FBC}"/>
              </a:ext>
            </a:extLst>
          </p:cNvPr>
          <p:cNvSpPr/>
          <p:nvPr/>
        </p:nvSpPr>
        <p:spPr>
          <a:xfrm rot="16200000">
            <a:off x="5847981" y="1873868"/>
            <a:ext cx="690880" cy="954107"/>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Down 34">
            <a:extLst>
              <a:ext uri="{FF2B5EF4-FFF2-40B4-BE49-F238E27FC236}">
                <a16:creationId xmlns:a16="http://schemas.microsoft.com/office/drawing/2014/main" id="{D5549165-5EF0-4446-A787-6B8CCA8FE78B}"/>
              </a:ext>
            </a:extLst>
          </p:cNvPr>
          <p:cNvSpPr/>
          <p:nvPr/>
        </p:nvSpPr>
        <p:spPr>
          <a:xfrm rot="16200000">
            <a:off x="4210390" y="4314851"/>
            <a:ext cx="690880" cy="954107"/>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Down 35">
            <a:extLst>
              <a:ext uri="{FF2B5EF4-FFF2-40B4-BE49-F238E27FC236}">
                <a16:creationId xmlns:a16="http://schemas.microsoft.com/office/drawing/2014/main" id="{575C2CE5-9238-422E-A03F-24F4B02257CC}"/>
              </a:ext>
            </a:extLst>
          </p:cNvPr>
          <p:cNvSpPr/>
          <p:nvPr/>
        </p:nvSpPr>
        <p:spPr>
          <a:xfrm rot="16200000">
            <a:off x="7290730" y="4314850"/>
            <a:ext cx="690880" cy="954107"/>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4F9F752-126B-40B4-8B66-BAAB79EE58C8}"/>
              </a:ext>
            </a:extLst>
          </p:cNvPr>
          <p:cNvSpPr txBox="1"/>
          <p:nvPr/>
        </p:nvSpPr>
        <p:spPr>
          <a:xfrm>
            <a:off x="8269413" y="4431838"/>
            <a:ext cx="2951544" cy="707886"/>
          </a:xfrm>
          <a:prstGeom prst="rect">
            <a:avLst/>
          </a:prstGeom>
          <a:noFill/>
        </p:spPr>
        <p:txBody>
          <a:bodyPr wrap="square" rtlCol="0">
            <a:spAutoFit/>
          </a:bodyPr>
          <a:lstStyle/>
          <a:p>
            <a:r>
              <a:rPr lang="en-US" sz="4000"/>
              <a:t>3,169 </a:t>
            </a:r>
            <a:r>
              <a:rPr lang="en-US" sz="4000" err="1"/>
              <a:t>hr</a:t>
            </a:r>
            <a:r>
              <a:rPr lang="en-US" sz="4000"/>
              <a:t>/</a:t>
            </a:r>
            <a:r>
              <a:rPr lang="en-US" sz="4000" err="1"/>
              <a:t>yr</a:t>
            </a:r>
            <a:endParaRPr lang="en-US" sz="4000"/>
          </a:p>
        </p:txBody>
      </p:sp>
      <p:sp>
        <p:nvSpPr>
          <p:cNvPr id="37" name="TextBox 36">
            <a:extLst>
              <a:ext uri="{FF2B5EF4-FFF2-40B4-BE49-F238E27FC236}">
                <a16:creationId xmlns:a16="http://schemas.microsoft.com/office/drawing/2014/main" id="{20B0F0D2-0880-417A-BB39-00E5C86103A9}"/>
              </a:ext>
            </a:extLst>
          </p:cNvPr>
          <p:cNvSpPr txBox="1"/>
          <p:nvPr/>
        </p:nvSpPr>
        <p:spPr>
          <a:xfrm>
            <a:off x="1311958" y="4408392"/>
            <a:ext cx="2951544" cy="707886"/>
          </a:xfrm>
          <a:prstGeom prst="rect">
            <a:avLst/>
          </a:prstGeom>
          <a:noFill/>
        </p:spPr>
        <p:txBody>
          <a:bodyPr wrap="square" rtlCol="0">
            <a:spAutoFit/>
          </a:bodyPr>
          <a:lstStyle/>
          <a:p>
            <a:r>
              <a:rPr lang="en-US" sz="4000"/>
              <a:t>2,740 </a:t>
            </a:r>
            <a:r>
              <a:rPr lang="en-US" sz="4000" err="1"/>
              <a:t>hr</a:t>
            </a:r>
            <a:r>
              <a:rPr lang="en-US" sz="4000"/>
              <a:t>/yr</a:t>
            </a:r>
          </a:p>
        </p:txBody>
      </p:sp>
      <p:grpSp>
        <p:nvGrpSpPr>
          <p:cNvPr id="58" name="Group 57">
            <a:extLst>
              <a:ext uri="{FF2B5EF4-FFF2-40B4-BE49-F238E27FC236}">
                <a16:creationId xmlns:a16="http://schemas.microsoft.com/office/drawing/2014/main" id="{7839B2E8-C319-461E-AE10-638D2C5378EF}"/>
              </a:ext>
            </a:extLst>
          </p:cNvPr>
          <p:cNvGrpSpPr/>
          <p:nvPr/>
        </p:nvGrpSpPr>
        <p:grpSpPr>
          <a:xfrm>
            <a:off x="76667" y="5899406"/>
            <a:ext cx="2215575" cy="847969"/>
            <a:chOff x="780423" y="3701712"/>
            <a:chExt cx="3601708" cy="1378486"/>
          </a:xfrm>
        </p:grpSpPr>
        <p:sp>
          <p:nvSpPr>
            <p:cNvPr id="62" name="Rectangle: Rounded Corners 61">
              <a:extLst>
                <a:ext uri="{FF2B5EF4-FFF2-40B4-BE49-F238E27FC236}">
                  <a16:creationId xmlns:a16="http://schemas.microsoft.com/office/drawing/2014/main" id="{E05C5B94-5A49-4B5F-97BE-039B4698BC2A}"/>
                </a:ext>
              </a:extLst>
            </p:cNvPr>
            <p:cNvSpPr/>
            <p:nvPr/>
          </p:nvSpPr>
          <p:spPr>
            <a:xfrm>
              <a:off x="780423" y="3701712"/>
              <a:ext cx="3601708" cy="1378486"/>
            </a:xfrm>
            <a:prstGeom prst="roundRect">
              <a:avLst/>
            </a:prstGeom>
            <a:solidFill>
              <a:srgbClr val="FFC000">
                <a:alpha val="20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3" name="Group 62">
              <a:extLst>
                <a:ext uri="{FF2B5EF4-FFF2-40B4-BE49-F238E27FC236}">
                  <a16:creationId xmlns:a16="http://schemas.microsoft.com/office/drawing/2014/main" id="{57985789-9B6A-45E6-B22E-7C961C6EC7EA}"/>
                </a:ext>
              </a:extLst>
            </p:cNvPr>
            <p:cNvGrpSpPr/>
            <p:nvPr/>
          </p:nvGrpSpPr>
          <p:grpSpPr>
            <a:xfrm>
              <a:off x="878041" y="3833000"/>
              <a:ext cx="1126403" cy="1122420"/>
              <a:chOff x="1064723" y="4057545"/>
              <a:chExt cx="899257" cy="921438"/>
            </a:xfrm>
          </p:grpSpPr>
          <p:pic>
            <p:nvPicPr>
              <p:cNvPr id="69" name="Graphic 68" descr="User">
                <a:extLst>
                  <a:ext uri="{FF2B5EF4-FFF2-40B4-BE49-F238E27FC236}">
                    <a16:creationId xmlns:a16="http://schemas.microsoft.com/office/drawing/2014/main" id="{F91C351F-E59E-4511-9FE2-317FEFEC4D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4723" y="4057545"/>
                <a:ext cx="687904" cy="687904"/>
              </a:xfrm>
              <a:prstGeom prst="rect">
                <a:avLst/>
              </a:prstGeom>
            </p:spPr>
          </p:pic>
          <p:pic>
            <p:nvPicPr>
              <p:cNvPr id="70" name="Picture 69" descr="A close up of a light&#10;&#10;Description automatically generated">
                <a:extLst>
                  <a:ext uri="{FF2B5EF4-FFF2-40B4-BE49-F238E27FC236}">
                    <a16:creationId xmlns:a16="http://schemas.microsoft.com/office/drawing/2014/main" id="{79EB5696-CD0B-43A0-9999-5CE050BBE6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6457" y="4471460"/>
                <a:ext cx="507523" cy="507523"/>
              </a:xfrm>
              <a:prstGeom prst="rect">
                <a:avLst/>
              </a:prstGeom>
            </p:spPr>
          </p:pic>
        </p:grpSp>
        <p:sp>
          <p:nvSpPr>
            <p:cNvPr id="64" name="TextBox 63">
              <a:extLst>
                <a:ext uri="{FF2B5EF4-FFF2-40B4-BE49-F238E27FC236}">
                  <a16:creationId xmlns:a16="http://schemas.microsoft.com/office/drawing/2014/main" id="{62238B1C-E5CA-4D0D-A341-CE4611D7F38A}"/>
                </a:ext>
              </a:extLst>
            </p:cNvPr>
            <p:cNvSpPr txBox="1"/>
            <p:nvPr/>
          </p:nvSpPr>
          <p:spPr>
            <a:xfrm>
              <a:off x="1767729" y="3791678"/>
              <a:ext cx="1798644" cy="6504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C000"/>
                  </a:solidFill>
                  <a:effectLst/>
                  <a:uLnTx/>
                  <a:uFillTx/>
                  <a:latin typeface="Calibri" panose="020F0502020204030204"/>
                  <a:ea typeface="+mn-ea"/>
                  <a:cs typeface="+mn-cs"/>
                </a:rPr>
                <a:t>Device</a:t>
              </a:r>
            </a:p>
          </p:txBody>
        </p:sp>
        <p:sp>
          <p:nvSpPr>
            <p:cNvPr id="65" name="Arrow: Right 64">
              <a:extLst>
                <a:ext uri="{FF2B5EF4-FFF2-40B4-BE49-F238E27FC236}">
                  <a16:creationId xmlns:a16="http://schemas.microsoft.com/office/drawing/2014/main" id="{777C6209-B058-4F10-8C05-2DBCB944DA61}"/>
                </a:ext>
              </a:extLst>
            </p:cNvPr>
            <p:cNvSpPr/>
            <p:nvPr/>
          </p:nvSpPr>
          <p:spPr>
            <a:xfrm>
              <a:off x="2239417" y="4495232"/>
              <a:ext cx="702236" cy="34421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11F31895-6768-43D5-A0D4-9BE7FDD2DAF2}"/>
                </a:ext>
              </a:extLst>
            </p:cNvPr>
            <p:cNvGrpSpPr/>
            <p:nvPr/>
          </p:nvGrpSpPr>
          <p:grpSpPr>
            <a:xfrm>
              <a:off x="3347024" y="4229667"/>
              <a:ext cx="645235" cy="618222"/>
              <a:chOff x="1064723" y="4057545"/>
              <a:chExt cx="899257" cy="921438"/>
            </a:xfrm>
          </p:grpSpPr>
          <p:pic>
            <p:nvPicPr>
              <p:cNvPr id="67" name="Graphic 66" descr="User">
                <a:extLst>
                  <a:ext uri="{FF2B5EF4-FFF2-40B4-BE49-F238E27FC236}">
                    <a16:creationId xmlns:a16="http://schemas.microsoft.com/office/drawing/2014/main" id="{B9D375E8-BCB7-409F-8255-B798421728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4723" y="4057545"/>
                <a:ext cx="687904" cy="687904"/>
              </a:xfrm>
              <a:prstGeom prst="rect">
                <a:avLst/>
              </a:prstGeom>
            </p:spPr>
          </p:pic>
          <p:pic>
            <p:nvPicPr>
              <p:cNvPr id="68" name="Picture 67" descr="A close up of a light&#10;&#10;Description automatically generated">
                <a:extLst>
                  <a:ext uri="{FF2B5EF4-FFF2-40B4-BE49-F238E27FC236}">
                    <a16:creationId xmlns:a16="http://schemas.microsoft.com/office/drawing/2014/main" id="{5CF6FCC0-1A45-417B-93D8-D2F1E736D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6457" y="4471460"/>
                <a:ext cx="507523" cy="507523"/>
              </a:xfrm>
              <a:prstGeom prst="rect">
                <a:avLst/>
              </a:prstGeom>
            </p:spPr>
          </p:pic>
        </p:grpSp>
      </p:grpSp>
      <p:sp>
        <p:nvSpPr>
          <p:cNvPr id="82" name="TextBox 81">
            <a:extLst>
              <a:ext uri="{FF2B5EF4-FFF2-40B4-BE49-F238E27FC236}">
                <a16:creationId xmlns:a16="http://schemas.microsoft.com/office/drawing/2014/main" id="{7894FEE8-2A8F-4B72-8FC1-1FF2F4004DE8}"/>
              </a:ext>
            </a:extLst>
          </p:cNvPr>
          <p:cNvSpPr txBox="1"/>
          <p:nvPr/>
        </p:nvSpPr>
        <p:spPr>
          <a:xfrm rot="10800000" flipV="1">
            <a:off x="2132031" y="5899406"/>
            <a:ext cx="2742908" cy="830997"/>
          </a:xfrm>
          <a:prstGeom prst="rect">
            <a:avLst/>
          </a:prstGeom>
          <a:noFill/>
        </p:spPr>
        <p:txBody>
          <a:bodyPr wrap="square" rtlCol="0">
            <a:spAutoFit/>
          </a:bodyPr>
          <a:lstStyle/>
          <a:p>
            <a:pPr algn="ctr"/>
            <a:r>
              <a:rPr lang="en-US" sz="4800"/>
              <a:t>15%</a:t>
            </a:r>
            <a:r>
              <a:rPr lang="en-US" sz="2800"/>
              <a:t> </a:t>
            </a:r>
          </a:p>
        </p:txBody>
      </p:sp>
    </p:spTree>
    <p:extLst>
      <p:ext uri="{BB962C8B-B14F-4D97-AF65-F5344CB8AC3E}">
        <p14:creationId xmlns:p14="http://schemas.microsoft.com/office/powerpoint/2010/main" val="415287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 grpId="0"/>
      <p:bldP spid="37" grpId="0"/>
      <p:bldP spid="8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3B9D2-4877-44C4-9883-584ED350F14A}"/>
              </a:ext>
            </a:extLst>
          </p:cNvPr>
          <p:cNvSpPr>
            <a:spLocks noGrp="1"/>
          </p:cNvSpPr>
          <p:nvPr>
            <p:ph type="title"/>
          </p:nvPr>
        </p:nvSpPr>
        <p:spPr>
          <a:xfrm>
            <a:off x="279400" y="235029"/>
            <a:ext cx="11480800" cy="847969"/>
          </a:xfrm>
        </p:spPr>
        <p:txBody>
          <a:bodyPr>
            <a:normAutofit fontScale="90000"/>
          </a:bodyPr>
          <a:lstStyle/>
          <a:p>
            <a:r>
              <a:rPr lang="en-US">
                <a:cs typeface="Calibri Light"/>
              </a:rPr>
              <a:t>Case Study: Tennis and Track Lighting Control System</a:t>
            </a:r>
          </a:p>
        </p:txBody>
      </p:sp>
      <p:sp>
        <p:nvSpPr>
          <p:cNvPr id="7" name="TextBox 6">
            <a:extLst>
              <a:ext uri="{FF2B5EF4-FFF2-40B4-BE49-F238E27FC236}">
                <a16:creationId xmlns:a16="http://schemas.microsoft.com/office/drawing/2014/main" id="{221707A5-3221-4042-A0E5-8EB9BA2AE64B}"/>
              </a:ext>
            </a:extLst>
          </p:cNvPr>
          <p:cNvSpPr txBox="1"/>
          <p:nvPr/>
        </p:nvSpPr>
        <p:spPr>
          <a:xfrm>
            <a:off x="4557957" y="4103597"/>
            <a:ext cx="3270927" cy="954107"/>
          </a:xfrm>
          <a:prstGeom prst="rect">
            <a:avLst/>
          </a:prstGeom>
          <a:noFill/>
        </p:spPr>
        <p:txBody>
          <a:bodyPr wrap="square" rtlCol="0">
            <a:spAutoFit/>
          </a:bodyPr>
          <a:lstStyle/>
          <a:p>
            <a:pPr lvl="0" algn="ctr">
              <a:defRPr/>
            </a:pPr>
            <a:r>
              <a:rPr lang="en-US" sz="2800">
                <a:ea typeface="Adobe Heiti Std R" panose="020B0400000000000000" pitchFamily="34" charset="-128"/>
              </a:rPr>
              <a:t>Embodied Energy 9x Larger</a:t>
            </a:r>
            <a:r>
              <a:rPr kumimoji="0" lang="en-US" sz="2800" b="0" i="0" u="none" strike="noStrike" kern="1200" cap="none" spc="0" normalizeH="0" baseline="0" noProof="0">
                <a:ln>
                  <a:noFill/>
                </a:ln>
                <a:effectLst/>
                <a:uLnTx/>
                <a:uFillTx/>
              </a:rPr>
              <a:t> </a:t>
            </a:r>
          </a:p>
        </p:txBody>
      </p:sp>
      <p:pic>
        <p:nvPicPr>
          <p:cNvPr id="30" name="Picture 11" descr="A screen shot of a computer&#10;&#10;Description generated with high confidence">
            <a:extLst>
              <a:ext uri="{FF2B5EF4-FFF2-40B4-BE49-F238E27FC236}">
                <a16:creationId xmlns:a16="http://schemas.microsoft.com/office/drawing/2014/main" id="{EBCCAE1A-E485-497E-A29F-11B2BE94C17C}"/>
              </a:ext>
            </a:extLst>
          </p:cNvPr>
          <p:cNvPicPr>
            <a:picLocks noChangeAspect="1"/>
          </p:cNvPicPr>
          <p:nvPr/>
        </p:nvPicPr>
        <p:blipFill rotWithShape="1">
          <a:blip r:embed="rId3"/>
          <a:srcRect l="28217" t="1629" r="28521"/>
          <a:stretch/>
        </p:blipFill>
        <p:spPr>
          <a:xfrm>
            <a:off x="7158487" y="1307941"/>
            <a:ext cx="2199191" cy="2121059"/>
          </a:xfrm>
          <a:prstGeom prst="rect">
            <a:avLst/>
          </a:prstGeom>
        </p:spPr>
      </p:pic>
      <p:pic>
        <p:nvPicPr>
          <p:cNvPr id="31" name="Picture 2">
            <a:extLst>
              <a:ext uri="{FF2B5EF4-FFF2-40B4-BE49-F238E27FC236}">
                <a16:creationId xmlns:a16="http://schemas.microsoft.com/office/drawing/2014/main" id="{93F318BE-892F-4731-8A0E-496936C969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5561" y="1474426"/>
            <a:ext cx="2337322" cy="1752992"/>
          </a:xfrm>
          <a:prstGeom prst="rect">
            <a:avLst/>
          </a:prstGeom>
          <a:noFill/>
          <a:extLst>
            <a:ext uri="{909E8E84-426E-40DD-AFC4-6F175D3DCCD1}">
              <a14:hiddenFill xmlns:a14="http://schemas.microsoft.com/office/drawing/2010/main">
                <a:solidFill>
                  <a:srgbClr val="FFFFFF"/>
                </a:solidFill>
              </a14:hiddenFill>
            </a:ext>
          </a:extLst>
        </p:spPr>
      </p:pic>
      <p:sp>
        <p:nvSpPr>
          <p:cNvPr id="32" name="Arrow: Down 31">
            <a:extLst>
              <a:ext uri="{FF2B5EF4-FFF2-40B4-BE49-F238E27FC236}">
                <a16:creationId xmlns:a16="http://schemas.microsoft.com/office/drawing/2014/main" id="{9399EEC3-EFFE-4093-8552-9961D578056F}"/>
              </a:ext>
            </a:extLst>
          </p:cNvPr>
          <p:cNvSpPr/>
          <p:nvPr/>
        </p:nvSpPr>
        <p:spPr>
          <a:xfrm rot="16200000">
            <a:off x="5847981" y="1873868"/>
            <a:ext cx="690880" cy="954107"/>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AFAF6201-D7C2-4965-A5A0-DF56BFF782D6}"/>
              </a:ext>
            </a:extLst>
          </p:cNvPr>
          <p:cNvGrpSpPr/>
          <p:nvPr/>
        </p:nvGrpSpPr>
        <p:grpSpPr>
          <a:xfrm>
            <a:off x="86713" y="5891910"/>
            <a:ext cx="2215574" cy="1032078"/>
            <a:chOff x="796518" y="2020326"/>
            <a:chExt cx="3585614" cy="1670284"/>
          </a:xfrm>
        </p:grpSpPr>
        <p:sp>
          <p:nvSpPr>
            <p:cNvPr id="70" name="Rectangle: Rounded Corners 69">
              <a:extLst>
                <a:ext uri="{FF2B5EF4-FFF2-40B4-BE49-F238E27FC236}">
                  <a16:creationId xmlns:a16="http://schemas.microsoft.com/office/drawing/2014/main" id="{BE6323EA-5DF9-4BB2-AD3A-2D312264EF9B}"/>
                </a:ext>
              </a:extLst>
            </p:cNvPr>
            <p:cNvSpPr/>
            <p:nvPr/>
          </p:nvSpPr>
          <p:spPr>
            <a:xfrm>
              <a:off x="796518" y="2020326"/>
              <a:ext cx="3585614" cy="1378487"/>
            </a:xfrm>
            <a:prstGeom prst="roundRect">
              <a:avLst/>
            </a:prstGeom>
            <a:solidFill>
              <a:srgbClr val="CC66FF">
                <a:alpha val="18000"/>
              </a:srgbClr>
            </a:solid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Graphic 70" descr="Car">
              <a:extLst>
                <a:ext uri="{FF2B5EF4-FFF2-40B4-BE49-F238E27FC236}">
                  <a16:creationId xmlns:a16="http://schemas.microsoft.com/office/drawing/2014/main" id="{CDF8C7FD-D5E9-42F2-BCCD-977CF16A7D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906" y="2403603"/>
              <a:ext cx="1263244" cy="1263244"/>
            </a:xfrm>
            <a:prstGeom prst="rect">
              <a:avLst/>
            </a:prstGeom>
          </p:spPr>
        </p:pic>
        <p:pic>
          <p:nvPicPr>
            <p:cNvPr id="72" name="Graphic 71" descr="Electric car">
              <a:extLst>
                <a:ext uri="{FF2B5EF4-FFF2-40B4-BE49-F238E27FC236}">
                  <a16:creationId xmlns:a16="http://schemas.microsoft.com/office/drawing/2014/main" id="{B64940CB-1824-4336-B337-305D647EF3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76810" y="2185288"/>
              <a:ext cx="1505322" cy="1505322"/>
            </a:xfrm>
            <a:prstGeom prst="rect">
              <a:avLst/>
            </a:prstGeom>
          </p:spPr>
        </p:pic>
        <p:sp>
          <p:nvSpPr>
            <p:cNvPr id="73" name="Arrow: Right 72">
              <a:extLst>
                <a:ext uri="{FF2B5EF4-FFF2-40B4-BE49-F238E27FC236}">
                  <a16:creationId xmlns:a16="http://schemas.microsoft.com/office/drawing/2014/main" id="{D57BDE16-676D-40CD-99C7-5C177B215F76}"/>
                </a:ext>
              </a:extLst>
            </p:cNvPr>
            <p:cNvSpPr/>
            <p:nvPr/>
          </p:nvSpPr>
          <p:spPr>
            <a:xfrm>
              <a:off x="2171942" y="2834503"/>
              <a:ext cx="702236" cy="34421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97FD6E22-D8C1-431E-BB2D-D15E85082E60}"/>
                </a:ext>
              </a:extLst>
            </p:cNvPr>
            <p:cNvSpPr txBox="1"/>
            <p:nvPr/>
          </p:nvSpPr>
          <p:spPr>
            <a:xfrm>
              <a:off x="1416204" y="2088068"/>
              <a:ext cx="2661694" cy="5977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CC66FF"/>
                  </a:solidFill>
                  <a:effectLst/>
                  <a:uLnTx/>
                  <a:uFillTx/>
                  <a:latin typeface="Calibri" panose="020F0502020204030204"/>
                  <a:ea typeface="+mn-ea"/>
                  <a:cs typeface="+mn-cs"/>
                </a:rPr>
                <a:t>Embodied</a:t>
              </a:r>
            </a:p>
          </p:txBody>
        </p:sp>
      </p:grpSp>
      <p:sp>
        <p:nvSpPr>
          <p:cNvPr id="40" name="TextBox 39">
            <a:extLst>
              <a:ext uri="{FF2B5EF4-FFF2-40B4-BE49-F238E27FC236}">
                <a16:creationId xmlns:a16="http://schemas.microsoft.com/office/drawing/2014/main" id="{1BEA0468-2FCD-4028-BAA3-CC00FFB36664}"/>
              </a:ext>
            </a:extLst>
          </p:cNvPr>
          <p:cNvSpPr txBox="1"/>
          <p:nvPr/>
        </p:nvSpPr>
        <p:spPr>
          <a:xfrm>
            <a:off x="4557956" y="5012993"/>
            <a:ext cx="3270927" cy="523220"/>
          </a:xfrm>
          <a:prstGeom prst="rect">
            <a:avLst/>
          </a:prstGeom>
          <a:noFill/>
        </p:spPr>
        <p:txBody>
          <a:bodyPr wrap="square" rtlCol="0">
            <a:spAutoFit/>
          </a:bodyPr>
          <a:lstStyle/>
          <a:p>
            <a:pPr lvl="0" algn="ctr">
              <a:defRPr/>
            </a:pPr>
            <a:r>
              <a:rPr lang="en-US" sz="2800">
                <a:latin typeface="Calibri" panose="020F0502020204030204"/>
              </a:rPr>
              <a:t>Usable Life 5x Longer</a:t>
            </a:r>
            <a:endParaRPr kumimoji="0" lang="en-US" sz="2800" b="0" i="0" u="none" strike="noStrike" kern="1200" cap="none" spc="0" normalizeH="0" baseline="0" noProof="0">
              <a:ln>
                <a:noFill/>
              </a:ln>
              <a:effectLst/>
              <a:uLnTx/>
              <a:uFillTx/>
              <a:latin typeface="Calibri" panose="020F0502020204030204"/>
            </a:endParaRPr>
          </a:p>
        </p:txBody>
      </p:sp>
      <p:sp>
        <p:nvSpPr>
          <p:cNvPr id="15" name="TextBox 14">
            <a:extLst>
              <a:ext uri="{FF2B5EF4-FFF2-40B4-BE49-F238E27FC236}">
                <a16:creationId xmlns:a16="http://schemas.microsoft.com/office/drawing/2014/main" id="{2052DE7A-42A2-4BA4-B982-AB1DE40256D5}"/>
              </a:ext>
            </a:extLst>
          </p:cNvPr>
          <p:cNvSpPr txBox="1"/>
          <p:nvPr/>
        </p:nvSpPr>
        <p:spPr>
          <a:xfrm rot="10800000" flipV="1">
            <a:off x="2132031" y="5899406"/>
            <a:ext cx="2742908" cy="830997"/>
          </a:xfrm>
          <a:prstGeom prst="rect">
            <a:avLst/>
          </a:prstGeom>
          <a:noFill/>
        </p:spPr>
        <p:txBody>
          <a:bodyPr wrap="square" rtlCol="0">
            <a:spAutoFit/>
          </a:bodyPr>
          <a:lstStyle/>
          <a:p>
            <a:pPr algn="ctr"/>
            <a:r>
              <a:rPr lang="en-US" sz="4800"/>
              <a:t>1%</a:t>
            </a:r>
            <a:r>
              <a:rPr lang="en-US" sz="2800"/>
              <a:t> </a:t>
            </a:r>
          </a:p>
        </p:txBody>
      </p:sp>
    </p:spTree>
    <p:extLst>
      <p:ext uri="{BB962C8B-B14F-4D97-AF65-F5344CB8AC3E}">
        <p14:creationId xmlns:p14="http://schemas.microsoft.com/office/powerpoint/2010/main" val="217923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0"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7">
            <a:extLst>
              <a:ext uri="{FF2B5EF4-FFF2-40B4-BE49-F238E27FC236}">
                <a16:creationId xmlns:a16="http://schemas.microsoft.com/office/drawing/2014/main" id="{49E0CFB1-3E3A-48E3-8404-229AB5E2A140}"/>
              </a:ext>
            </a:extLst>
          </p:cNvPr>
          <p:cNvSpPr>
            <a:spLocks noGrp="1"/>
          </p:cNvSpPr>
          <p:nvPr>
            <p:ph idx="1"/>
          </p:nvPr>
        </p:nvSpPr>
        <p:spPr>
          <a:xfrm>
            <a:off x="648931" y="1865602"/>
            <a:ext cx="3651466" cy="3785419"/>
          </a:xfrm>
        </p:spPr>
        <p:txBody>
          <a:bodyPr vert="horz" lIns="91440" tIns="45720" rIns="91440" bIns="45720" rtlCol="0" anchor="t">
            <a:normAutofit/>
          </a:bodyPr>
          <a:lstStyle/>
          <a:p>
            <a:pPr marL="0" indent="0">
              <a:buNone/>
            </a:pPr>
            <a:endParaRPr lang="en-US" sz="2400">
              <a:cs typeface="Calibri"/>
            </a:endParaRPr>
          </a:p>
          <a:p>
            <a:endParaRPr lang="en-US" sz="2000">
              <a:cs typeface="Calibri"/>
            </a:endParaRPr>
          </a:p>
          <a:p>
            <a:endParaRPr lang="en-US" sz="2000">
              <a:cs typeface="Calibri"/>
            </a:endParaRPr>
          </a:p>
          <a:p>
            <a:endParaRPr lang="en-US" sz="1800">
              <a:cs typeface="Calibri"/>
            </a:endParaRPr>
          </a:p>
        </p:txBody>
      </p:sp>
      <p:pic>
        <p:nvPicPr>
          <p:cNvPr id="1028" name="Picture 4">
            <a:extLst>
              <a:ext uri="{FF2B5EF4-FFF2-40B4-BE49-F238E27FC236}">
                <a16:creationId xmlns:a16="http://schemas.microsoft.com/office/drawing/2014/main" id="{F22E54B9-F138-47DD-A0FE-BFB42652C9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259" y="427599"/>
            <a:ext cx="7584141" cy="51951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A8FF933-9D1B-4AEE-82B3-9A7E25C7A8A1}"/>
              </a:ext>
            </a:extLst>
          </p:cNvPr>
          <p:cNvSpPr txBox="1"/>
          <p:nvPr/>
        </p:nvSpPr>
        <p:spPr>
          <a:xfrm>
            <a:off x="1783976" y="5934635"/>
            <a:ext cx="9126071" cy="276999"/>
          </a:xfrm>
          <a:prstGeom prst="rect">
            <a:avLst/>
          </a:prstGeom>
          <a:noFill/>
        </p:spPr>
        <p:txBody>
          <a:bodyPr wrap="square" rtlCol="0">
            <a:spAutoFit/>
          </a:bodyPr>
          <a:lstStyle/>
          <a:p>
            <a:pPr algn="ctr"/>
            <a:r>
              <a:rPr lang="en-US" sz="1200"/>
              <a:t>Source: United Methodist Church. www.vaumc.org/Caretakers</a:t>
            </a:r>
          </a:p>
        </p:txBody>
      </p:sp>
    </p:spTree>
    <p:extLst>
      <p:ext uri="{BB962C8B-B14F-4D97-AF65-F5344CB8AC3E}">
        <p14:creationId xmlns:p14="http://schemas.microsoft.com/office/powerpoint/2010/main" val="1726962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3B9D2-4877-44C4-9883-584ED350F14A}"/>
              </a:ext>
            </a:extLst>
          </p:cNvPr>
          <p:cNvSpPr>
            <a:spLocks noGrp="1"/>
          </p:cNvSpPr>
          <p:nvPr>
            <p:ph type="title"/>
          </p:nvPr>
        </p:nvSpPr>
        <p:spPr>
          <a:xfrm>
            <a:off x="279400" y="235029"/>
            <a:ext cx="11480800" cy="847969"/>
          </a:xfrm>
        </p:spPr>
        <p:txBody>
          <a:bodyPr>
            <a:normAutofit fontScale="90000"/>
          </a:bodyPr>
          <a:lstStyle/>
          <a:p>
            <a:r>
              <a:rPr lang="en-US">
                <a:cs typeface="Calibri Light"/>
              </a:rPr>
              <a:t>Case Study: Tennis and Track Lighting Control System</a:t>
            </a:r>
          </a:p>
        </p:txBody>
      </p:sp>
      <p:pic>
        <p:nvPicPr>
          <p:cNvPr id="31" name="Picture 11" descr="A screen shot of a computer&#10;&#10;Description generated with high confidence">
            <a:extLst>
              <a:ext uri="{FF2B5EF4-FFF2-40B4-BE49-F238E27FC236}">
                <a16:creationId xmlns:a16="http://schemas.microsoft.com/office/drawing/2014/main" id="{3134316F-AF2E-425F-8483-264AADE78408}"/>
              </a:ext>
            </a:extLst>
          </p:cNvPr>
          <p:cNvPicPr>
            <a:picLocks noChangeAspect="1"/>
          </p:cNvPicPr>
          <p:nvPr/>
        </p:nvPicPr>
        <p:blipFill rotWithShape="1">
          <a:blip r:embed="rId3"/>
          <a:srcRect l="28217" t="1629" r="28521"/>
          <a:stretch/>
        </p:blipFill>
        <p:spPr>
          <a:xfrm>
            <a:off x="7158487" y="1307941"/>
            <a:ext cx="2199191" cy="2121059"/>
          </a:xfrm>
          <a:prstGeom prst="rect">
            <a:avLst/>
          </a:prstGeom>
        </p:spPr>
      </p:pic>
      <p:pic>
        <p:nvPicPr>
          <p:cNvPr id="32" name="Picture 2">
            <a:extLst>
              <a:ext uri="{FF2B5EF4-FFF2-40B4-BE49-F238E27FC236}">
                <a16:creationId xmlns:a16="http://schemas.microsoft.com/office/drawing/2014/main" id="{A8F445D9-6189-44C9-94FC-3667F6A7E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5561" y="1474426"/>
            <a:ext cx="2337322" cy="1752992"/>
          </a:xfrm>
          <a:prstGeom prst="rect">
            <a:avLst/>
          </a:prstGeom>
          <a:noFill/>
          <a:extLst>
            <a:ext uri="{909E8E84-426E-40DD-AFC4-6F175D3DCCD1}">
              <a14:hiddenFill xmlns:a14="http://schemas.microsoft.com/office/drawing/2010/main">
                <a:solidFill>
                  <a:srgbClr val="FFFFFF"/>
                </a:solidFill>
              </a14:hiddenFill>
            </a:ext>
          </a:extLst>
        </p:spPr>
      </p:pic>
      <p:sp>
        <p:nvSpPr>
          <p:cNvPr id="33" name="Arrow: Down 32">
            <a:extLst>
              <a:ext uri="{FF2B5EF4-FFF2-40B4-BE49-F238E27FC236}">
                <a16:creationId xmlns:a16="http://schemas.microsoft.com/office/drawing/2014/main" id="{4CF5994C-5D38-4999-9A36-0573B867DB74}"/>
              </a:ext>
            </a:extLst>
          </p:cNvPr>
          <p:cNvSpPr/>
          <p:nvPr/>
        </p:nvSpPr>
        <p:spPr>
          <a:xfrm rot="16200000">
            <a:off x="5847981" y="1873868"/>
            <a:ext cx="690880" cy="954107"/>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6CB36A39-247C-4309-BBAB-54868A2A085F}"/>
              </a:ext>
            </a:extLst>
          </p:cNvPr>
          <p:cNvSpPr txBox="1"/>
          <p:nvPr/>
        </p:nvSpPr>
        <p:spPr>
          <a:xfrm>
            <a:off x="2228758" y="4280000"/>
            <a:ext cx="3270927" cy="523220"/>
          </a:xfrm>
          <a:prstGeom prst="rect">
            <a:avLst/>
          </a:prstGeom>
          <a:noFill/>
        </p:spPr>
        <p:txBody>
          <a:bodyPr wrap="square" rtlCol="0">
            <a:spAutoFit/>
          </a:bodyPr>
          <a:lstStyle/>
          <a:p>
            <a:pPr lvl="0" algn="ctr">
              <a:defRPr/>
            </a:pPr>
            <a:r>
              <a:rPr lang="en-US" sz="2800">
                <a:latin typeface="Calibri" panose="020F0502020204030204"/>
              </a:rPr>
              <a:t>$9,504 [$/</a:t>
            </a:r>
            <a:r>
              <a:rPr lang="en-US" sz="2800" err="1">
                <a:latin typeface="Calibri" panose="020F0502020204030204"/>
              </a:rPr>
              <a:t>yr</a:t>
            </a:r>
            <a:r>
              <a:rPr lang="en-US" sz="2800">
                <a:latin typeface="Calibri" panose="020F0502020204030204"/>
              </a:rPr>
              <a:t>]</a:t>
            </a:r>
            <a:endParaRPr kumimoji="0" lang="en-US" sz="2800" b="0" i="0" u="none" strike="noStrike" kern="1200" cap="none" spc="0" normalizeH="0" baseline="0" noProof="0">
              <a:ln>
                <a:noFill/>
              </a:ln>
              <a:effectLst/>
              <a:uLnTx/>
              <a:uFillTx/>
              <a:latin typeface="Calibri" panose="020F0502020204030204"/>
            </a:endParaRPr>
          </a:p>
        </p:txBody>
      </p:sp>
      <p:sp>
        <p:nvSpPr>
          <p:cNvPr id="49" name="TextBox 48">
            <a:extLst>
              <a:ext uri="{FF2B5EF4-FFF2-40B4-BE49-F238E27FC236}">
                <a16:creationId xmlns:a16="http://schemas.microsoft.com/office/drawing/2014/main" id="{62382F71-6F25-420E-90E3-1B487BE2C9EB}"/>
              </a:ext>
            </a:extLst>
          </p:cNvPr>
          <p:cNvSpPr txBox="1"/>
          <p:nvPr/>
        </p:nvSpPr>
        <p:spPr>
          <a:xfrm>
            <a:off x="6586136" y="4280000"/>
            <a:ext cx="3270927" cy="523220"/>
          </a:xfrm>
          <a:prstGeom prst="rect">
            <a:avLst/>
          </a:prstGeom>
          <a:noFill/>
        </p:spPr>
        <p:txBody>
          <a:bodyPr wrap="square" rtlCol="0">
            <a:spAutoFit/>
          </a:bodyPr>
          <a:lstStyle/>
          <a:p>
            <a:pPr lvl="0" algn="ctr">
              <a:defRPr/>
            </a:pPr>
            <a:r>
              <a:rPr lang="en-US" sz="2800">
                <a:latin typeface="Calibri" panose="020F0502020204030204"/>
              </a:rPr>
              <a:t>$8,721 [$/</a:t>
            </a:r>
            <a:r>
              <a:rPr lang="en-US" sz="2800" err="1">
                <a:latin typeface="Calibri" panose="020F0502020204030204"/>
              </a:rPr>
              <a:t>yr</a:t>
            </a:r>
            <a:r>
              <a:rPr lang="en-US" sz="2800">
                <a:latin typeface="Calibri" panose="020F0502020204030204"/>
              </a:rPr>
              <a:t>]</a:t>
            </a:r>
            <a:endParaRPr kumimoji="0" lang="en-US" sz="2800" b="0" i="0" u="none" strike="noStrike" kern="1200" cap="none" spc="0" normalizeH="0" baseline="0" noProof="0">
              <a:ln>
                <a:noFill/>
              </a:ln>
              <a:effectLst/>
              <a:uLnTx/>
              <a:uFillTx/>
              <a:latin typeface="Calibri" panose="020F0502020204030204"/>
            </a:endParaRPr>
          </a:p>
        </p:txBody>
      </p:sp>
      <p:grpSp>
        <p:nvGrpSpPr>
          <p:cNvPr id="21" name="Group 20">
            <a:extLst>
              <a:ext uri="{FF2B5EF4-FFF2-40B4-BE49-F238E27FC236}">
                <a16:creationId xmlns:a16="http://schemas.microsoft.com/office/drawing/2014/main" id="{D56D1B5A-9076-4558-8733-6223CD2534ED}"/>
              </a:ext>
            </a:extLst>
          </p:cNvPr>
          <p:cNvGrpSpPr/>
          <p:nvPr/>
        </p:nvGrpSpPr>
        <p:grpSpPr>
          <a:xfrm>
            <a:off x="162169" y="5998042"/>
            <a:ext cx="2113671" cy="705300"/>
            <a:chOff x="162169" y="5998042"/>
            <a:chExt cx="2113671" cy="705300"/>
          </a:xfrm>
        </p:grpSpPr>
        <p:grpSp>
          <p:nvGrpSpPr>
            <p:cNvPr id="22" name="Group 21">
              <a:extLst>
                <a:ext uri="{FF2B5EF4-FFF2-40B4-BE49-F238E27FC236}">
                  <a16:creationId xmlns:a16="http://schemas.microsoft.com/office/drawing/2014/main" id="{66C34594-B94F-4CAE-9944-88E99F5D02F4}"/>
                </a:ext>
              </a:extLst>
            </p:cNvPr>
            <p:cNvGrpSpPr/>
            <p:nvPr/>
          </p:nvGrpSpPr>
          <p:grpSpPr>
            <a:xfrm>
              <a:off x="162169" y="5998042"/>
              <a:ext cx="2113671" cy="705300"/>
              <a:chOff x="1748166" y="4964448"/>
              <a:chExt cx="3601708" cy="1382436"/>
            </a:xfrm>
            <a:solidFill>
              <a:schemeClr val="accent2">
                <a:lumMod val="75000"/>
                <a:alpha val="20000"/>
              </a:schemeClr>
            </a:solidFill>
          </p:grpSpPr>
          <p:sp>
            <p:nvSpPr>
              <p:cNvPr id="34" name="Rectangle: Rounded Corners 33">
                <a:extLst>
                  <a:ext uri="{FF2B5EF4-FFF2-40B4-BE49-F238E27FC236}">
                    <a16:creationId xmlns:a16="http://schemas.microsoft.com/office/drawing/2014/main" id="{23EFE4DB-3CBD-48E4-B86B-DFB3DA1E382B}"/>
                  </a:ext>
                </a:extLst>
              </p:cNvPr>
              <p:cNvSpPr/>
              <p:nvPr/>
            </p:nvSpPr>
            <p:spPr>
              <a:xfrm>
                <a:off x="1748166" y="4964448"/>
                <a:ext cx="3601708" cy="1382436"/>
              </a:xfrm>
              <a:prstGeom prst="roundRect">
                <a:avLst/>
              </a:prstGeom>
              <a:gr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AA69EC7E-A3C5-4695-ACCC-965578CCE5A6}"/>
                  </a:ext>
                </a:extLst>
              </p:cNvPr>
              <p:cNvSpPr txBox="1"/>
              <p:nvPr/>
            </p:nvSpPr>
            <p:spPr>
              <a:xfrm>
                <a:off x="2712042" y="4988212"/>
                <a:ext cx="1673843" cy="54293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srgbClr val="C00000"/>
                    </a:solidFill>
                    <a:effectLst/>
                    <a:uLnTx/>
                    <a:uFillTx/>
                    <a:latin typeface="Calibri" panose="020F0502020204030204"/>
                    <a:ea typeface="+mn-ea"/>
                    <a:cs typeface="+mn-cs"/>
                  </a:rPr>
                  <a:t>Respending</a:t>
                </a:r>
                <a:endParaRPr kumimoji="0" lang="en-US" sz="1200" b="1" i="0" u="none" strike="noStrike" kern="1200" cap="none" spc="0" normalizeH="0" baseline="0" noProof="0">
                  <a:ln>
                    <a:noFill/>
                  </a:ln>
                  <a:solidFill>
                    <a:srgbClr val="C00000"/>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3EC42C32-F5A3-438E-B1D3-E6D292EC14AF}"/>
                </a:ext>
              </a:extLst>
            </p:cNvPr>
            <p:cNvGrpSpPr/>
            <p:nvPr/>
          </p:nvGrpSpPr>
          <p:grpSpPr>
            <a:xfrm>
              <a:off x="553117" y="6263328"/>
              <a:ext cx="1331712" cy="410879"/>
              <a:chOff x="1883924" y="2343045"/>
              <a:chExt cx="3311948" cy="1129889"/>
            </a:xfrm>
          </p:grpSpPr>
          <p:pic>
            <p:nvPicPr>
              <p:cNvPr id="24" name="Graphic 23" descr="Man">
                <a:extLst>
                  <a:ext uri="{FF2B5EF4-FFF2-40B4-BE49-F238E27FC236}">
                    <a16:creationId xmlns:a16="http://schemas.microsoft.com/office/drawing/2014/main" id="{670EE96D-120A-4636-861D-6D4D101166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83924" y="2514600"/>
                <a:ext cx="914400" cy="914400"/>
              </a:xfrm>
              <a:prstGeom prst="rect">
                <a:avLst/>
              </a:prstGeom>
            </p:spPr>
          </p:pic>
          <p:cxnSp>
            <p:nvCxnSpPr>
              <p:cNvPr id="25" name="Straight Arrow Connector 24">
                <a:extLst>
                  <a:ext uri="{FF2B5EF4-FFF2-40B4-BE49-F238E27FC236}">
                    <a16:creationId xmlns:a16="http://schemas.microsoft.com/office/drawing/2014/main" id="{EA22E0B6-FE04-4AAE-B8EC-A7E4431AAC66}"/>
                  </a:ext>
                </a:extLst>
              </p:cNvPr>
              <p:cNvCxnSpPr>
                <a:cxnSpLocks/>
              </p:cNvCxnSpPr>
              <p:nvPr/>
            </p:nvCxnSpPr>
            <p:spPr>
              <a:xfrm>
                <a:off x="2619984" y="2971800"/>
                <a:ext cx="61341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26" name="Graphic 25" descr="Man">
                <a:extLst>
                  <a:ext uri="{FF2B5EF4-FFF2-40B4-BE49-F238E27FC236}">
                    <a16:creationId xmlns:a16="http://schemas.microsoft.com/office/drawing/2014/main" id="{DE94D6FA-C0FD-4CB7-B20B-6A7215B727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82698" y="2558534"/>
                <a:ext cx="914400" cy="914400"/>
              </a:xfrm>
              <a:prstGeom prst="rect">
                <a:avLst/>
              </a:prstGeom>
            </p:spPr>
          </p:pic>
          <p:cxnSp>
            <p:nvCxnSpPr>
              <p:cNvPr id="27" name="Straight Arrow Connector 26">
                <a:extLst>
                  <a:ext uri="{FF2B5EF4-FFF2-40B4-BE49-F238E27FC236}">
                    <a16:creationId xmlns:a16="http://schemas.microsoft.com/office/drawing/2014/main" id="{0E0BF28B-1CE2-4593-A478-1E6DDFB3E717}"/>
                  </a:ext>
                </a:extLst>
              </p:cNvPr>
              <p:cNvCxnSpPr>
                <a:cxnSpLocks/>
              </p:cNvCxnSpPr>
              <p:nvPr/>
            </p:nvCxnSpPr>
            <p:spPr>
              <a:xfrm>
                <a:off x="3818758" y="2971800"/>
                <a:ext cx="61341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28" name="Graphic 27" descr="Man">
                <a:extLst>
                  <a:ext uri="{FF2B5EF4-FFF2-40B4-BE49-F238E27FC236}">
                    <a16:creationId xmlns:a16="http://schemas.microsoft.com/office/drawing/2014/main" id="{041BFE55-22B2-4B0B-908D-C76C2A8ED7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81472" y="2558534"/>
                <a:ext cx="914400" cy="914400"/>
              </a:xfrm>
              <a:prstGeom prst="rect">
                <a:avLst/>
              </a:prstGeom>
            </p:spPr>
          </p:pic>
          <p:pic>
            <p:nvPicPr>
              <p:cNvPr id="29" name="Graphic 28" descr="Money">
                <a:extLst>
                  <a:ext uri="{FF2B5EF4-FFF2-40B4-BE49-F238E27FC236}">
                    <a16:creationId xmlns:a16="http://schemas.microsoft.com/office/drawing/2014/main" id="{B9CCC3E8-F853-4CE6-8110-5EFE8630DA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2621613" y="2343045"/>
                <a:ext cx="540887" cy="540887"/>
              </a:xfrm>
              <a:prstGeom prst="rect">
                <a:avLst/>
              </a:prstGeom>
            </p:spPr>
          </p:pic>
          <p:pic>
            <p:nvPicPr>
              <p:cNvPr id="30" name="Graphic 29" descr="Money">
                <a:extLst>
                  <a:ext uri="{FF2B5EF4-FFF2-40B4-BE49-F238E27FC236}">
                    <a16:creationId xmlns:a16="http://schemas.microsoft.com/office/drawing/2014/main" id="{D6C866FA-D2BA-4D13-99B4-9447A66C9B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3857777" y="2343045"/>
                <a:ext cx="540887" cy="540887"/>
              </a:xfrm>
              <a:prstGeom prst="rect">
                <a:avLst/>
              </a:prstGeom>
            </p:spPr>
          </p:pic>
        </p:grpSp>
      </p:grpSp>
    </p:spTree>
    <p:extLst>
      <p:ext uri="{BB962C8B-B14F-4D97-AF65-F5344CB8AC3E}">
        <p14:creationId xmlns:p14="http://schemas.microsoft.com/office/powerpoint/2010/main" val="93434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3B9D2-4877-44C4-9883-584ED350F14A}"/>
              </a:ext>
            </a:extLst>
          </p:cNvPr>
          <p:cNvSpPr>
            <a:spLocks noGrp="1"/>
          </p:cNvSpPr>
          <p:nvPr>
            <p:ph type="title"/>
          </p:nvPr>
        </p:nvSpPr>
        <p:spPr>
          <a:xfrm>
            <a:off x="279400" y="235029"/>
            <a:ext cx="11480800" cy="847969"/>
          </a:xfrm>
        </p:spPr>
        <p:txBody>
          <a:bodyPr>
            <a:normAutofit fontScale="90000"/>
          </a:bodyPr>
          <a:lstStyle/>
          <a:p>
            <a:r>
              <a:rPr lang="en-US">
                <a:cs typeface="Calibri Light"/>
              </a:rPr>
              <a:t>Case Study: Tennis and Track Lighting Control System</a:t>
            </a:r>
          </a:p>
        </p:txBody>
      </p:sp>
      <p:pic>
        <p:nvPicPr>
          <p:cNvPr id="31" name="Picture 11" descr="A screen shot of a computer&#10;&#10;Description generated with high confidence">
            <a:extLst>
              <a:ext uri="{FF2B5EF4-FFF2-40B4-BE49-F238E27FC236}">
                <a16:creationId xmlns:a16="http://schemas.microsoft.com/office/drawing/2014/main" id="{3134316F-AF2E-425F-8483-264AADE78408}"/>
              </a:ext>
            </a:extLst>
          </p:cNvPr>
          <p:cNvPicPr>
            <a:picLocks noChangeAspect="1"/>
          </p:cNvPicPr>
          <p:nvPr/>
        </p:nvPicPr>
        <p:blipFill rotWithShape="1">
          <a:blip r:embed="rId3"/>
          <a:srcRect l="28217" t="1629" r="28521"/>
          <a:stretch/>
        </p:blipFill>
        <p:spPr>
          <a:xfrm>
            <a:off x="7158487" y="1307941"/>
            <a:ext cx="2199191" cy="2121059"/>
          </a:xfrm>
          <a:prstGeom prst="rect">
            <a:avLst/>
          </a:prstGeom>
        </p:spPr>
      </p:pic>
      <p:pic>
        <p:nvPicPr>
          <p:cNvPr id="32" name="Picture 2">
            <a:extLst>
              <a:ext uri="{FF2B5EF4-FFF2-40B4-BE49-F238E27FC236}">
                <a16:creationId xmlns:a16="http://schemas.microsoft.com/office/drawing/2014/main" id="{A8F445D9-6189-44C9-94FC-3667F6A7E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5561" y="1474426"/>
            <a:ext cx="2337322" cy="1752992"/>
          </a:xfrm>
          <a:prstGeom prst="rect">
            <a:avLst/>
          </a:prstGeom>
          <a:noFill/>
          <a:extLst>
            <a:ext uri="{909E8E84-426E-40DD-AFC4-6F175D3DCCD1}">
              <a14:hiddenFill xmlns:a14="http://schemas.microsoft.com/office/drawing/2010/main">
                <a:solidFill>
                  <a:srgbClr val="FFFFFF"/>
                </a:solidFill>
              </a14:hiddenFill>
            </a:ext>
          </a:extLst>
        </p:spPr>
      </p:pic>
      <p:sp>
        <p:nvSpPr>
          <p:cNvPr id="33" name="Arrow: Down 32">
            <a:extLst>
              <a:ext uri="{FF2B5EF4-FFF2-40B4-BE49-F238E27FC236}">
                <a16:creationId xmlns:a16="http://schemas.microsoft.com/office/drawing/2014/main" id="{4CF5994C-5D38-4999-9A36-0573B867DB74}"/>
              </a:ext>
            </a:extLst>
          </p:cNvPr>
          <p:cNvSpPr/>
          <p:nvPr/>
        </p:nvSpPr>
        <p:spPr>
          <a:xfrm rot="16200000">
            <a:off x="5847981" y="1873868"/>
            <a:ext cx="690880" cy="954107"/>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5A3894D4-E61C-40E5-A3ED-EAAD6D51BD4A}"/>
              </a:ext>
            </a:extLst>
          </p:cNvPr>
          <p:cNvSpPr txBox="1"/>
          <p:nvPr/>
        </p:nvSpPr>
        <p:spPr>
          <a:xfrm>
            <a:off x="6636310" y="4458144"/>
            <a:ext cx="3270927" cy="523220"/>
          </a:xfrm>
          <a:prstGeom prst="rect">
            <a:avLst/>
          </a:prstGeom>
          <a:noFill/>
        </p:spPr>
        <p:txBody>
          <a:bodyPr wrap="square" rtlCol="0">
            <a:spAutoFit/>
          </a:bodyPr>
          <a:lstStyle/>
          <a:p>
            <a:pPr lvl="0" algn="ctr">
              <a:defRPr/>
            </a:pPr>
            <a:r>
              <a:rPr lang="en-US" sz="2800">
                <a:latin typeface="Calibri" panose="020F0502020204030204"/>
              </a:rPr>
              <a:t>374,043 [MJ/</a:t>
            </a:r>
            <a:r>
              <a:rPr lang="en-US" sz="2800" err="1">
                <a:latin typeface="Calibri" panose="020F0502020204030204"/>
              </a:rPr>
              <a:t>yr</a:t>
            </a:r>
            <a:r>
              <a:rPr lang="en-US" sz="2800">
                <a:latin typeface="Calibri" panose="020F0502020204030204"/>
              </a:rPr>
              <a:t>]</a:t>
            </a:r>
            <a:endParaRPr kumimoji="0" lang="en-US" sz="2800" b="0" i="0" u="none" strike="noStrike" kern="1200" cap="none" spc="0" normalizeH="0" baseline="0" noProof="0">
              <a:ln>
                <a:noFill/>
              </a:ln>
              <a:effectLst/>
              <a:uLnTx/>
              <a:uFillTx/>
              <a:latin typeface="Calibri" panose="020F0502020204030204"/>
            </a:endParaRPr>
          </a:p>
        </p:txBody>
      </p:sp>
      <p:sp>
        <p:nvSpPr>
          <p:cNvPr id="48" name="TextBox 47">
            <a:extLst>
              <a:ext uri="{FF2B5EF4-FFF2-40B4-BE49-F238E27FC236}">
                <a16:creationId xmlns:a16="http://schemas.microsoft.com/office/drawing/2014/main" id="{6DD15ACD-3DA5-4B4A-89F9-0BAB975C8091}"/>
              </a:ext>
            </a:extLst>
          </p:cNvPr>
          <p:cNvSpPr txBox="1"/>
          <p:nvPr/>
        </p:nvSpPr>
        <p:spPr>
          <a:xfrm>
            <a:off x="2597840" y="4458144"/>
            <a:ext cx="3270927" cy="523220"/>
          </a:xfrm>
          <a:prstGeom prst="rect">
            <a:avLst/>
          </a:prstGeom>
          <a:noFill/>
        </p:spPr>
        <p:txBody>
          <a:bodyPr wrap="square" rtlCol="0">
            <a:spAutoFit/>
          </a:bodyPr>
          <a:lstStyle/>
          <a:p>
            <a:pPr lvl="0" algn="ctr">
              <a:defRPr/>
            </a:pPr>
            <a:r>
              <a:rPr lang="en-US" sz="2800">
                <a:latin typeface="Calibri" panose="020F0502020204030204"/>
              </a:rPr>
              <a:t>1,519,747 [MJ/</a:t>
            </a:r>
            <a:r>
              <a:rPr lang="en-US" sz="2800" err="1">
                <a:latin typeface="Calibri" panose="020F0502020204030204"/>
              </a:rPr>
              <a:t>yr</a:t>
            </a:r>
            <a:r>
              <a:rPr lang="en-US" sz="2800">
                <a:latin typeface="Calibri" panose="020F0502020204030204"/>
              </a:rPr>
              <a:t>]</a:t>
            </a:r>
            <a:endParaRPr kumimoji="0" lang="en-US" sz="2800" b="0" i="0" u="none" strike="noStrike" kern="1200" cap="none" spc="0" normalizeH="0" baseline="0" noProof="0">
              <a:ln>
                <a:noFill/>
              </a:ln>
              <a:effectLst/>
              <a:uLnTx/>
              <a:uFillTx/>
              <a:latin typeface="Calibri" panose="020F0502020204030204"/>
            </a:endParaRPr>
          </a:p>
        </p:txBody>
      </p:sp>
      <p:sp>
        <p:nvSpPr>
          <p:cNvPr id="150" name="TextBox 149">
            <a:extLst>
              <a:ext uri="{FF2B5EF4-FFF2-40B4-BE49-F238E27FC236}">
                <a16:creationId xmlns:a16="http://schemas.microsoft.com/office/drawing/2014/main" id="{F37AEB74-395E-4C1B-814F-3162787816AA}"/>
              </a:ext>
            </a:extLst>
          </p:cNvPr>
          <p:cNvSpPr txBox="1"/>
          <p:nvPr/>
        </p:nvSpPr>
        <p:spPr>
          <a:xfrm>
            <a:off x="2597839" y="4981364"/>
            <a:ext cx="3270927" cy="523220"/>
          </a:xfrm>
          <a:prstGeom prst="rect">
            <a:avLst/>
          </a:prstGeom>
          <a:noFill/>
        </p:spPr>
        <p:txBody>
          <a:bodyPr wrap="square" rtlCol="0">
            <a:spAutoFit/>
          </a:bodyPr>
          <a:lstStyle/>
          <a:p>
            <a:pPr lvl="0" algn="ctr">
              <a:defRPr/>
            </a:pPr>
            <a:r>
              <a:rPr lang="en-US" sz="2800">
                <a:latin typeface="Calibri" panose="020F0502020204030204"/>
              </a:rPr>
              <a:t>$30,598 [$/</a:t>
            </a:r>
            <a:r>
              <a:rPr lang="en-US" sz="2800" err="1">
                <a:latin typeface="Calibri" panose="020F0502020204030204"/>
              </a:rPr>
              <a:t>yr</a:t>
            </a:r>
            <a:r>
              <a:rPr lang="en-US" sz="2800">
                <a:latin typeface="Calibri" panose="020F0502020204030204"/>
              </a:rPr>
              <a:t>]</a:t>
            </a:r>
            <a:endParaRPr kumimoji="0" lang="en-US" sz="2800" b="0" i="0" u="none" strike="noStrike" kern="1200" cap="none" spc="0" normalizeH="0" baseline="0" noProof="0">
              <a:ln>
                <a:noFill/>
              </a:ln>
              <a:effectLst/>
              <a:uLnTx/>
              <a:uFillTx/>
              <a:latin typeface="Calibri" panose="020F0502020204030204"/>
            </a:endParaRPr>
          </a:p>
        </p:txBody>
      </p:sp>
      <p:sp>
        <p:nvSpPr>
          <p:cNvPr id="151" name="TextBox 150">
            <a:extLst>
              <a:ext uri="{FF2B5EF4-FFF2-40B4-BE49-F238E27FC236}">
                <a16:creationId xmlns:a16="http://schemas.microsoft.com/office/drawing/2014/main" id="{2509698D-EF44-4A2B-8079-0C56814DF8C8}"/>
              </a:ext>
            </a:extLst>
          </p:cNvPr>
          <p:cNvSpPr txBox="1"/>
          <p:nvPr/>
        </p:nvSpPr>
        <p:spPr>
          <a:xfrm>
            <a:off x="6622618" y="5026839"/>
            <a:ext cx="3270927" cy="523220"/>
          </a:xfrm>
          <a:prstGeom prst="rect">
            <a:avLst/>
          </a:prstGeom>
          <a:noFill/>
        </p:spPr>
        <p:txBody>
          <a:bodyPr wrap="square" rtlCol="0">
            <a:spAutoFit/>
          </a:bodyPr>
          <a:lstStyle/>
          <a:p>
            <a:pPr lvl="0" algn="ctr">
              <a:defRPr/>
            </a:pPr>
            <a:r>
              <a:rPr lang="en-US" sz="2800">
                <a:latin typeface="Calibri" panose="020F0502020204030204"/>
              </a:rPr>
              <a:t>$7,531 [$/</a:t>
            </a:r>
            <a:r>
              <a:rPr lang="en-US" sz="2800" err="1">
                <a:latin typeface="Calibri" panose="020F0502020204030204"/>
              </a:rPr>
              <a:t>yr</a:t>
            </a:r>
            <a:r>
              <a:rPr lang="en-US" sz="2800">
                <a:latin typeface="Calibri" panose="020F0502020204030204"/>
              </a:rPr>
              <a:t>]</a:t>
            </a:r>
            <a:endParaRPr kumimoji="0" lang="en-US" sz="2800" b="0" i="0" u="none" strike="noStrike" kern="1200" cap="none" spc="0" normalizeH="0" baseline="0" noProof="0">
              <a:ln>
                <a:noFill/>
              </a:ln>
              <a:effectLst/>
              <a:uLnTx/>
              <a:uFillTx/>
              <a:latin typeface="Calibri" panose="020F0502020204030204"/>
            </a:endParaRPr>
          </a:p>
        </p:txBody>
      </p:sp>
      <p:grpSp>
        <p:nvGrpSpPr>
          <p:cNvPr id="4" name="Group 3">
            <a:extLst>
              <a:ext uri="{FF2B5EF4-FFF2-40B4-BE49-F238E27FC236}">
                <a16:creationId xmlns:a16="http://schemas.microsoft.com/office/drawing/2014/main" id="{C6B927F5-74A9-4CB5-B48D-1277CEFB0BDF}"/>
              </a:ext>
            </a:extLst>
          </p:cNvPr>
          <p:cNvGrpSpPr/>
          <p:nvPr/>
        </p:nvGrpSpPr>
        <p:grpSpPr>
          <a:xfrm>
            <a:off x="162169" y="5998042"/>
            <a:ext cx="2113671" cy="705300"/>
            <a:chOff x="162169" y="5998042"/>
            <a:chExt cx="2113671" cy="705300"/>
          </a:xfrm>
        </p:grpSpPr>
        <p:grpSp>
          <p:nvGrpSpPr>
            <p:cNvPr id="18" name="Group 17">
              <a:extLst>
                <a:ext uri="{FF2B5EF4-FFF2-40B4-BE49-F238E27FC236}">
                  <a16:creationId xmlns:a16="http://schemas.microsoft.com/office/drawing/2014/main" id="{FA802324-9AA2-4BB4-AF6A-87D4A21F7C80}"/>
                </a:ext>
              </a:extLst>
            </p:cNvPr>
            <p:cNvGrpSpPr/>
            <p:nvPr/>
          </p:nvGrpSpPr>
          <p:grpSpPr>
            <a:xfrm>
              <a:off x="162169" y="5998042"/>
              <a:ext cx="2113671" cy="705300"/>
              <a:chOff x="1748166" y="4964448"/>
              <a:chExt cx="3601708" cy="1382436"/>
            </a:xfrm>
            <a:solidFill>
              <a:schemeClr val="accent2">
                <a:lumMod val="75000"/>
                <a:alpha val="20000"/>
              </a:schemeClr>
            </a:solidFill>
          </p:grpSpPr>
          <p:sp>
            <p:nvSpPr>
              <p:cNvPr id="22" name="Rectangle: Rounded Corners 21">
                <a:extLst>
                  <a:ext uri="{FF2B5EF4-FFF2-40B4-BE49-F238E27FC236}">
                    <a16:creationId xmlns:a16="http://schemas.microsoft.com/office/drawing/2014/main" id="{B484E328-83F3-4847-95A9-CCE1E5247815}"/>
                  </a:ext>
                </a:extLst>
              </p:cNvPr>
              <p:cNvSpPr/>
              <p:nvPr/>
            </p:nvSpPr>
            <p:spPr>
              <a:xfrm>
                <a:off x="1748166" y="4964448"/>
                <a:ext cx="3601708" cy="1382436"/>
              </a:xfrm>
              <a:prstGeom prst="roundRect">
                <a:avLst/>
              </a:prstGeom>
              <a:gr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73753384-04EF-4A35-9A12-942F065E8AD6}"/>
                  </a:ext>
                </a:extLst>
              </p:cNvPr>
              <p:cNvSpPr txBox="1"/>
              <p:nvPr/>
            </p:nvSpPr>
            <p:spPr>
              <a:xfrm>
                <a:off x="2712042" y="4988212"/>
                <a:ext cx="1673843" cy="54293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srgbClr val="C00000"/>
                    </a:solidFill>
                    <a:effectLst/>
                    <a:uLnTx/>
                    <a:uFillTx/>
                    <a:latin typeface="Calibri" panose="020F0502020204030204"/>
                    <a:ea typeface="+mn-ea"/>
                    <a:cs typeface="+mn-cs"/>
                  </a:rPr>
                  <a:t>Respending</a:t>
                </a:r>
                <a:endParaRPr kumimoji="0" lang="en-US" sz="1200" b="1" i="0" u="none" strike="noStrike" kern="1200" cap="none" spc="0" normalizeH="0" baseline="0" noProof="0">
                  <a:ln>
                    <a:noFill/>
                  </a:ln>
                  <a:solidFill>
                    <a:srgbClr val="C0000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EB6B99D6-79F7-4F93-845C-3760451F04C8}"/>
                </a:ext>
              </a:extLst>
            </p:cNvPr>
            <p:cNvGrpSpPr/>
            <p:nvPr/>
          </p:nvGrpSpPr>
          <p:grpSpPr>
            <a:xfrm>
              <a:off x="553117" y="6263330"/>
              <a:ext cx="1331712" cy="410880"/>
              <a:chOff x="1883924" y="2343045"/>
              <a:chExt cx="3311948" cy="1129889"/>
            </a:xfrm>
          </p:grpSpPr>
          <p:pic>
            <p:nvPicPr>
              <p:cNvPr id="25" name="Graphic 24" descr="Man">
                <a:extLst>
                  <a:ext uri="{FF2B5EF4-FFF2-40B4-BE49-F238E27FC236}">
                    <a16:creationId xmlns:a16="http://schemas.microsoft.com/office/drawing/2014/main" id="{7403D430-37AF-41A8-887E-3CF7DE507D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83924" y="2514600"/>
                <a:ext cx="914400" cy="914400"/>
              </a:xfrm>
              <a:prstGeom prst="rect">
                <a:avLst/>
              </a:prstGeom>
            </p:spPr>
          </p:pic>
          <p:cxnSp>
            <p:nvCxnSpPr>
              <p:cNvPr id="26" name="Straight Arrow Connector 25">
                <a:extLst>
                  <a:ext uri="{FF2B5EF4-FFF2-40B4-BE49-F238E27FC236}">
                    <a16:creationId xmlns:a16="http://schemas.microsoft.com/office/drawing/2014/main" id="{542EDD73-BECF-484F-A440-53C34BFD984C}"/>
                  </a:ext>
                </a:extLst>
              </p:cNvPr>
              <p:cNvCxnSpPr>
                <a:cxnSpLocks/>
              </p:cNvCxnSpPr>
              <p:nvPr/>
            </p:nvCxnSpPr>
            <p:spPr>
              <a:xfrm>
                <a:off x="2619984" y="2971800"/>
                <a:ext cx="61341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27" name="Graphic 26" descr="Man">
                <a:extLst>
                  <a:ext uri="{FF2B5EF4-FFF2-40B4-BE49-F238E27FC236}">
                    <a16:creationId xmlns:a16="http://schemas.microsoft.com/office/drawing/2014/main" id="{FAAA443D-D18E-4ACA-959E-8CAA27A032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82698" y="2558534"/>
                <a:ext cx="914400" cy="914400"/>
              </a:xfrm>
              <a:prstGeom prst="rect">
                <a:avLst/>
              </a:prstGeom>
            </p:spPr>
          </p:pic>
          <p:cxnSp>
            <p:nvCxnSpPr>
              <p:cNvPr id="28" name="Straight Arrow Connector 27">
                <a:extLst>
                  <a:ext uri="{FF2B5EF4-FFF2-40B4-BE49-F238E27FC236}">
                    <a16:creationId xmlns:a16="http://schemas.microsoft.com/office/drawing/2014/main" id="{E8AAC155-5F42-4DB6-9660-CDBF214D4CD2}"/>
                  </a:ext>
                </a:extLst>
              </p:cNvPr>
              <p:cNvCxnSpPr>
                <a:cxnSpLocks/>
              </p:cNvCxnSpPr>
              <p:nvPr/>
            </p:nvCxnSpPr>
            <p:spPr>
              <a:xfrm>
                <a:off x="3818758" y="2971800"/>
                <a:ext cx="61341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29" name="Graphic 28" descr="Man">
                <a:extLst>
                  <a:ext uri="{FF2B5EF4-FFF2-40B4-BE49-F238E27FC236}">
                    <a16:creationId xmlns:a16="http://schemas.microsoft.com/office/drawing/2014/main" id="{07C885CC-F138-4D64-839A-8DFAF837CC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81472" y="2558534"/>
                <a:ext cx="914400" cy="914400"/>
              </a:xfrm>
              <a:prstGeom prst="rect">
                <a:avLst/>
              </a:prstGeom>
            </p:spPr>
          </p:pic>
          <p:pic>
            <p:nvPicPr>
              <p:cNvPr id="30" name="Graphic 29" descr="Money">
                <a:extLst>
                  <a:ext uri="{FF2B5EF4-FFF2-40B4-BE49-F238E27FC236}">
                    <a16:creationId xmlns:a16="http://schemas.microsoft.com/office/drawing/2014/main" id="{3346C5B4-E5AF-4954-9A4B-32772B7D63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2621613" y="2343045"/>
                <a:ext cx="540887" cy="540887"/>
              </a:xfrm>
              <a:prstGeom prst="rect">
                <a:avLst/>
              </a:prstGeom>
            </p:spPr>
          </p:pic>
          <p:pic>
            <p:nvPicPr>
              <p:cNvPr id="34" name="Graphic 33" descr="Money">
                <a:extLst>
                  <a:ext uri="{FF2B5EF4-FFF2-40B4-BE49-F238E27FC236}">
                    <a16:creationId xmlns:a16="http://schemas.microsoft.com/office/drawing/2014/main" id="{9CA8745E-2763-420D-94C9-34C46FBD93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3857777" y="2343045"/>
                <a:ext cx="540887" cy="540887"/>
              </a:xfrm>
              <a:prstGeom prst="rect">
                <a:avLst/>
              </a:prstGeom>
            </p:spPr>
          </p:pic>
        </p:grpSp>
      </p:grpSp>
      <p:sp>
        <p:nvSpPr>
          <p:cNvPr id="35" name="TextBox 34">
            <a:extLst>
              <a:ext uri="{FF2B5EF4-FFF2-40B4-BE49-F238E27FC236}">
                <a16:creationId xmlns:a16="http://schemas.microsoft.com/office/drawing/2014/main" id="{02F23615-F44A-4BD7-B8EC-CB998D74D5CE}"/>
              </a:ext>
            </a:extLst>
          </p:cNvPr>
          <p:cNvSpPr txBox="1"/>
          <p:nvPr/>
        </p:nvSpPr>
        <p:spPr>
          <a:xfrm rot="10800000" flipV="1">
            <a:off x="2132031" y="5899406"/>
            <a:ext cx="2742908" cy="830997"/>
          </a:xfrm>
          <a:prstGeom prst="rect">
            <a:avLst/>
          </a:prstGeom>
          <a:noFill/>
        </p:spPr>
        <p:txBody>
          <a:bodyPr wrap="square" rtlCol="0">
            <a:spAutoFit/>
          </a:bodyPr>
          <a:lstStyle/>
          <a:p>
            <a:pPr algn="ctr"/>
            <a:r>
              <a:rPr lang="en-US" sz="4800"/>
              <a:t>148%</a:t>
            </a:r>
            <a:r>
              <a:rPr lang="en-US" sz="2800"/>
              <a:t> </a:t>
            </a:r>
          </a:p>
        </p:txBody>
      </p:sp>
    </p:spTree>
    <p:extLst>
      <p:ext uri="{BB962C8B-B14F-4D97-AF65-F5344CB8AC3E}">
        <p14:creationId xmlns:p14="http://schemas.microsoft.com/office/powerpoint/2010/main" val="267153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150" grpId="0"/>
      <p:bldP spid="151"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15E32-C22A-45A8-B259-02DD2CA55A71}"/>
              </a:ext>
            </a:extLst>
          </p:cNvPr>
          <p:cNvSpPr>
            <a:spLocks noGrp="1"/>
          </p:cNvSpPr>
          <p:nvPr>
            <p:ph type="title"/>
          </p:nvPr>
        </p:nvSpPr>
        <p:spPr/>
        <p:txBody>
          <a:bodyPr/>
          <a:lstStyle/>
          <a:p>
            <a:r>
              <a:rPr lang="en-US"/>
              <a:t>Equation for Rebound</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92040FC1-0A83-C842-8D84-FE3D1B6EE284}"/>
                  </a:ext>
                </a:extLst>
              </p:cNvPr>
              <p:cNvSpPr txBox="1">
                <a:spLocks/>
              </p:cNvSpPr>
              <p:nvPr/>
            </p:nvSpPr>
            <p:spPr>
              <a:xfrm>
                <a:off x="564823" y="2420926"/>
                <a:ext cx="10515600" cy="12054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sz="4400" i="1" smtClean="0">
                          <a:latin typeface="Cambria Math" panose="02040503050406030204" pitchFamily="18" charset="0"/>
                        </a:rPr>
                        <m:t>𝑅𝑒</m:t>
                      </m:r>
                      <m:r>
                        <a:rPr lang="en-US" sz="4400" i="1" baseline="-25000">
                          <a:latin typeface="Cambria Math" panose="02040503050406030204" pitchFamily="18" charset="0"/>
                        </a:rPr>
                        <m:t>𝐸𝑐𝑜𝑛𝑜𝑚𝑦𝑊𝑖𝑑𝑒</m:t>
                      </m:r>
                      <m:r>
                        <a:rPr lang="en-US" sz="4400" i="1">
                          <a:latin typeface="Cambria Math" panose="02040503050406030204" pitchFamily="18" charset="0"/>
                        </a:rPr>
                        <m:t>=</m:t>
                      </m:r>
                      <m:r>
                        <a:rPr lang="en-US" sz="4400" i="1">
                          <a:latin typeface="Cambria Math" panose="02040503050406030204" pitchFamily="18" charset="0"/>
                          <a:ea typeface="Cambria Math" panose="02040503050406030204" pitchFamily="18" charset="0"/>
                        </a:rPr>
                        <m:t>𝑅𝑒</m:t>
                      </m:r>
                      <m:r>
                        <a:rPr lang="en-US" sz="4400" b="0" i="1" baseline="-25000" smtClean="0">
                          <a:latin typeface="Cambria Math" panose="02040503050406030204" pitchFamily="18" charset="0"/>
                          <a:ea typeface="Cambria Math" panose="02040503050406030204" pitchFamily="18" charset="0"/>
                        </a:rPr>
                        <m:t>𝑑𝑒𝑣</m:t>
                      </m:r>
                      <m:r>
                        <a:rPr lang="en-US" sz="4400" i="1">
                          <a:latin typeface="Cambria Math" panose="02040503050406030204" pitchFamily="18" charset="0"/>
                        </a:rPr>
                        <m:t>+</m:t>
                      </m:r>
                      <m:r>
                        <a:rPr lang="en-US" sz="4400" i="1">
                          <a:latin typeface="Cambria Math" panose="02040503050406030204" pitchFamily="18" charset="0"/>
                          <a:ea typeface="Cambria Math" panose="02040503050406030204" pitchFamily="18" charset="0"/>
                        </a:rPr>
                        <m:t>𝑅𝑒</m:t>
                      </m:r>
                      <m:r>
                        <a:rPr lang="en-US" sz="4400" i="1" baseline="-25000">
                          <a:latin typeface="Cambria Math" panose="02040503050406030204" pitchFamily="18" charset="0"/>
                          <a:ea typeface="Cambria Math" panose="02040503050406030204" pitchFamily="18" charset="0"/>
                        </a:rPr>
                        <m:t>𝑒𝑚𝑏</m:t>
                      </m:r>
                      <m:r>
                        <a:rPr lang="en-US" sz="4400" i="1">
                          <a:latin typeface="Cambria Math" panose="02040503050406030204" pitchFamily="18" charset="0"/>
                          <a:ea typeface="Cambria Math" panose="02040503050406030204" pitchFamily="18" charset="0"/>
                        </a:rPr>
                        <m:t>+</m:t>
                      </m:r>
                      <m:r>
                        <a:rPr lang="en-US" sz="4400" i="1">
                          <a:latin typeface="Cambria Math" panose="02040503050406030204" pitchFamily="18" charset="0"/>
                          <a:ea typeface="Cambria Math" panose="02040503050406030204" pitchFamily="18" charset="0"/>
                        </a:rPr>
                        <m:t>𝑅𝑒𝑟𝑒𝑠𝑝𝑒𝑛𝑑</m:t>
                      </m:r>
                    </m:oMath>
                  </m:oMathPara>
                </a14:m>
                <a:endParaRPr lang="en-US" sz="4400" baseline="-25000"/>
              </a:p>
            </p:txBody>
          </p:sp>
        </mc:Choice>
        <mc:Fallback xmlns="">
          <p:sp>
            <p:nvSpPr>
              <p:cNvPr id="7" name="Content Placeholder 2">
                <a:extLst>
                  <a:ext uri="{FF2B5EF4-FFF2-40B4-BE49-F238E27FC236}">
                    <a16:creationId xmlns:a16="http://schemas.microsoft.com/office/drawing/2014/main" id="{92040FC1-0A83-C842-8D84-FE3D1B6EE284}"/>
                  </a:ext>
                </a:extLst>
              </p:cNvPr>
              <p:cNvSpPr txBox="1">
                <a:spLocks noRot="1" noChangeAspect="1" noMove="1" noResize="1" noEditPoints="1" noAdjustHandles="1" noChangeArrowheads="1" noChangeShapeType="1" noTextEdit="1"/>
              </p:cNvSpPr>
              <p:nvPr/>
            </p:nvSpPr>
            <p:spPr>
              <a:xfrm>
                <a:off x="564823" y="2420926"/>
                <a:ext cx="10515600" cy="1205442"/>
              </a:xfrm>
              <a:prstGeom prst="rect">
                <a:avLst/>
              </a:prstGeom>
              <a:blipFill>
                <a:blip r:embed="rId3"/>
                <a:stretch>
                  <a:fillRect b="-303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84A12CF3-98B6-4D40-B705-21EAC06FDCD3}"/>
              </a:ext>
            </a:extLst>
          </p:cNvPr>
          <p:cNvSpPr txBox="1"/>
          <p:nvPr/>
        </p:nvSpPr>
        <p:spPr>
          <a:xfrm rot="10800000" flipV="1">
            <a:off x="4800990" y="3800737"/>
            <a:ext cx="1260526" cy="830997"/>
          </a:xfrm>
          <a:prstGeom prst="rect">
            <a:avLst/>
          </a:prstGeom>
          <a:noFill/>
        </p:spPr>
        <p:txBody>
          <a:bodyPr wrap="square" rtlCol="0">
            <a:spAutoFit/>
          </a:bodyPr>
          <a:lstStyle/>
          <a:p>
            <a:pPr algn="ctr"/>
            <a:r>
              <a:rPr lang="en-US" sz="4800">
                <a:solidFill>
                  <a:srgbClr val="FFC000"/>
                </a:solidFill>
              </a:rPr>
              <a:t>15%</a:t>
            </a:r>
            <a:r>
              <a:rPr lang="en-US" sz="2800">
                <a:solidFill>
                  <a:srgbClr val="FFC000"/>
                </a:solidFill>
              </a:rPr>
              <a:t> </a:t>
            </a:r>
          </a:p>
        </p:txBody>
      </p:sp>
      <p:sp>
        <p:nvSpPr>
          <p:cNvPr id="5" name="TextBox 4">
            <a:extLst>
              <a:ext uri="{FF2B5EF4-FFF2-40B4-BE49-F238E27FC236}">
                <a16:creationId xmlns:a16="http://schemas.microsoft.com/office/drawing/2014/main" id="{B8E85750-479B-49D4-AD65-2ACF827FE0DA}"/>
              </a:ext>
            </a:extLst>
          </p:cNvPr>
          <p:cNvSpPr txBox="1"/>
          <p:nvPr/>
        </p:nvSpPr>
        <p:spPr>
          <a:xfrm rot="10800000" flipV="1">
            <a:off x="6902821" y="3800736"/>
            <a:ext cx="942466" cy="830997"/>
          </a:xfrm>
          <a:prstGeom prst="rect">
            <a:avLst/>
          </a:prstGeom>
          <a:noFill/>
        </p:spPr>
        <p:txBody>
          <a:bodyPr wrap="square" rtlCol="0">
            <a:spAutoFit/>
          </a:bodyPr>
          <a:lstStyle/>
          <a:p>
            <a:pPr algn="ctr"/>
            <a:r>
              <a:rPr lang="en-US" sz="4800">
                <a:solidFill>
                  <a:srgbClr val="CC66FF"/>
                </a:solidFill>
              </a:rPr>
              <a:t>1%</a:t>
            </a:r>
            <a:r>
              <a:rPr lang="en-US" sz="2800">
                <a:solidFill>
                  <a:srgbClr val="CC66FF"/>
                </a:solidFill>
              </a:rPr>
              <a:t> </a:t>
            </a:r>
          </a:p>
        </p:txBody>
      </p:sp>
      <p:sp>
        <p:nvSpPr>
          <p:cNvPr id="6" name="TextBox 5">
            <a:extLst>
              <a:ext uri="{FF2B5EF4-FFF2-40B4-BE49-F238E27FC236}">
                <a16:creationId xmlns:a16="http://schemas.microsoft.com/office/drawing/2014/main" id="{218C59D6-1424-4E35-9FF1-B526E38DC245}"/>
              </a:ext>
            </a:extLst>
          </p:cNvPr>
          <p:cNvSpPr txBox="1"/>
          <p:nvPr/>
        </p:nvSpPr>
        <p:spPr>
          <a:xfrm rot="10800000" flipV="1">
            <a:off x="8824374" y="3798098"/>
            <a:ext cx="1571951" cy="830997"/>
          </a:xfrm>
          <a:prstGeom prst="rect">
            <a:avLst/>
          </a:prstGeom>
          <a:noFill/>
        </p:spPr>
        <p:txBody>
          <a:bodyPr wrap="square" rtlCol="0">
            <a:spAutoFit/>
          </a:bodyPr>
          <a:lstStyle/>
          <a:p>
            <a:pPr algn="ctr"/>
            <a:r>
              <a:rPr lang="en-US" sz="4800">
                <a:solidFill>
                  <a:srgbClr val="C00000"/>
                </a:solidFill>
              </a:rPr>
              <a:t>148%</a:t>
            </a:r>
            <a:r>
              <a:rPr lang="en-US" sz="2800">
                <a:solidFill>
                  <a:srgbClr val="C00000"/>
                </a:solidFill>
              </a:rPr>
              <a:t> </a:t>
            </a:r>
          </a:p>
        </p:txBody>
      </p:sp>
      <p:sp>
        <p:nvSpPr>
          <p:cNvPr id="8" name="TextBox 7">
            <a:extLst>
              <a:ext uri="{FF2B5EF4-FFF2-40B4-BE49-F238E27FC236}">
                <a16:creationId xmlns:a16="http://schemas.microsoft.com/office/drawing/2014/main" id="{8772DA26-91FA-46F4-A72F-09C85FD15902}"/>
              </a:ext>
            </a:extLst>
          </p:cNvPr>
          <p:cNvSpPr txBox="1"/>
          <p:nvPr/>
        </p:nvSpPr>
        <p:spPr>
          <a:xfrm rot="10800000" flipV="1">
            <a:off x="2360453" y="3800737"/>
            <a:ext cx="1599234" cy="830997"/>
          </a:xfrm>
          <a:prstGeom prst="rect">
            <a:avLst/>
          </a:prstGeom>
          <a:noFill/>
        </p:spPr>
        <p:txBody>
          <a:bodyPr wrap="square" rtlCol="0">
            <a:spAutoFit/>
          </a:bodyPr>
          <a:lstStyle/>
          <a:p>
            <a:pPr algn="ctr"/>
            <a:r>
              <a:rPr lang="en-US" sz="4800"/>
              <a:t>164%</a:t>
            </a:r>
            <a:r>
              <a:rPr lang="en-US" sz="2800"/>
              <a:t> </a:t>
            </a:r>
          </a:p>
        </p:txBody>
      </p:sp>
      <p:sp>
        <p:nvSpPr>
          <p:cNvPr id="9" name="TextBox 8">
            <a:extLst>
              <a:ext uri="{FF2B5EF4-FFF2-40B4-BE49-F238E27FC236}">
                <a16:creationId xmlns:a16="http://schemas.microsoft.com/office/drawing/2014/main" id="{E95E84A7-CA2D-49DF-9820-534045B87EF4}"/>
              </a:ext>
            </a:extLst>
          </p:cNvPr>
          <p:cNvSpPr txBox="1"/>
          <p:nvPr/>
        </p:nvSpPr>
        <p:spPr>
          <a:xfrm rot="10800000" flipV="1">
            <a:off x="5957453" y="3798098"/>
            <a:ext cx="869156" cy="830997"/>
          </a:xfrm>
          <a:prstGeom prst="rect">
            <a:avLst/>
          </a:prstGeom>
          <a:noFill/>
        </p:spPr>
        <p:txBody>
          <a:bodyPr wrap="square" rtlCol="0">
            <a:spAutoFit/>
          </a:bodyPr>
          <a:lstStyle/>
          <a:p>
            <a:pPr algn="ctr"/>
            <a:r>
              <a:rPr lang="en-US" sz="4800"/>
              <a:t>+</a:t>
            </a:r>
            <a:r>
              <a:rPr lang="en-US" sz="2800"/>
              <a:t> </a:t>
            </a:r>
          </a:p>
        </p:txBody>
      </p:sp>
      <p:sp>
        <p:nvSpPr>
          <p:cNvPr id="10" name="TextBox 9">
            <a:extLst>
              <a:ext uri="{FF2B5EF4-FFF2-40B4-BE49-F238E27FC236}">
                <a16:creationId xmlns:a16="http://schemas.microsoft.com/office/drawing/2014/main" id="{9910EC44-771C-44E0-B6E9-00EE741DF912}"/>
              </a:ext>
            </a:extLst>
          </p:cNvPr>
          <p:cNvSpPr txBox="1"/>
          <p:nvPr/>
        </p:nvSpPr>
        <p:spPr>
          <a:xfrm rot="10800000" flipV="1">
            <a:off x="7955218" y="3820168"/>
            <a:ext cx="869156" cy="830997"/>
          </a:xfrm>
          <a:prstGeom prst="rect">
            <a:avLst/>
          </a:prstGeom>
          <a:noFill/>
        </p:spPr>
        <p:txBody>
          <a:bodyPr wrap="square" rtlCol="0">
            <a:spAutoFit/>
          </a:bodyPr>
          <a:lstStyle/>
          <a:p>
            <a:pPr algn="ctr"/>
            <a:r>
              <a:rPr lang="en-US" sz="4800"/>
              <a:t>+</a:t>
            </a:r>
            <a:r>
              <a:rPr lang="en-US" sz="2800"/>
              <a:t> </a:t>
            </a:r>
          </a:p>
        </p:txBody>
      </p:sp>
      <p:sp>
        <p:nvSpPr>
          <p:cNvPr id="11" name="TextBox 10">
            <a:extLst>
              <a:ext uri="{FF2B5EF4-FFF2-40B4-BE49-F238E27FC236}">
                <a16:creationId xmlns:a16="http://schemas.microsoft.com/office/drawing/2014/main" id="{568E24CD-2A07-4380-B28F-EA339158D35C}"/>
              </a:ext>
            </a:extLst>
          </p:cNvPr>
          <p:cNvSpPr txBox="1"/>
          <p:nvPr/>
        </p:nvSpPr>
        <p:spPr>
          <a:xfrm rot="10800000" flipV="1">
            <a:off x="3959687" y="3801638"/>
            <a:ext cx="869156" cy="830997"/>
          </a:xfrm>
          <a:prstGeom prst="rect">
            <a:avLst/>
          </a:prstGeom>
          <a:noFill/>
        </p:spPr>
        <p:txBody>
          <a:bodyPr wrap="square" rtlCol="0">
            <a:spAutoFit/>
          </a:bodyPr>
          <a:lstStyle/>
          <a:p>
            <a:pPr algn="ctr"/>
            <a:r>
              <a:rPr lang="en-US" sz="4800"/>
              <a:t>=</a:t>
            </a:r>
            <a:r>
              <a:rPr lang="en-US" sz="2800"/>
              <a:t> </a:t>
            </a:r>
          </a:p>
        </p:txBody>
      </p:sp>
    </p:spTree>
    <p:extLst>
      <p:ext uri="{BB962C8B-B14F-4D97-AF65-F5344CB8AC3E}">
        <p14:creationId xmlns:p14="http://schemas.microsoft.com/office/powerpoint/2010/main" val="125629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79D7F22-2B86-4719-B325-166F8F31D958}"/>
              </a:ext>
            </a:extLst>
          </p:cNvPr>
          <p:cNvSpPr txBox="1"/>
          <p:nvPr/>
        </p:nvSpPr>
        <p:spPr>
          <a:xfrm>
            <a:off x="12507351" y="24783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8327ED8-0F9C-4061-B8EE-64C019A068BA}"/>
              </a:ext>
            </a:extLst>
          </p:cNvPr>
          <p:cNvGrpSpPr/>
          <p:nvPr/>
        </p:nvGrpSpPr>
        <p:grpSpPr>
          <a:xfrm>
            <a:off x="1358047" y="2975004"/>
            <a:ext cx="8883400" cy="835422"/>
            <a:chOff x="3233224" y="2892310"/>
            <a:chExt cx="5643880" cy="835422"/>
          </a:xfrm>
        </p:grpSpPr>
        <p:cxnSp>
          <p:nvCxnSpPr>
            <p:cNvPr id="19" name="Straight Arrow Connector 18">
              <a:extLst>
                <a:ext uri="{FF2B5EF4-FFF2-40B4-BE49-F238E27FC236}">
                  <a16:creationId xmlns:a16="http://schemas.microsoft.com/office/drawing/2014/main" id="{49F671EC-481A-47F4-841B-4D245F187A2E}"/>
                </a:ext>
              </a:extLst>
            </p:cNvPr>
            <p:cNvCxnSpPr>
              <a:cxnSpLocks/>
            </p:cNvCxnSpPr>
            <p:nvPr/>
          </p:nvCxnSpPr>
          <p:spPr>
            <a:xfrm>
              <a:off x="3233224" y="3330382"/>
              <a:ext cx="5643880"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F6668A6-CE15-4B3A-BD45-CBA92C1882CC}"/>
                </a:ext>
              </a:extLst>
            </p:cNvPr>
            <p:cNvCxnSpPr>
              <a:cxnSpLocks/>
            </p:cNvCxnSpPr>
            <p:nvPr/>
          </p:nvCxnSpPr>
          <p:spPr>
            <a:xfrm>
              <a:off x="7181654" y="3330376"/>
              <a:ext cx="169545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A4ED4FE-00F0-477B-A1CF-070830A4045C}"/>
                </a:ext>
              </a:extLst>
            </p:cNvPr>
            <p:cNvCxnSpPr>
              <a:cxnSpLocks/>
            </p:cNvCxnSpPr>
            <p:nvPr/>
          </p:nvCxnSpPr>
          <p:spPr>
            <a:xfrm>
              <a:off x="5738229" y="3330376"/>
              <a:ext cx="1443425"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0D0FC81-98E0-442E-A08E-3430163CA878}"/>
                </a:ext>
              </a:extLst>
            </p:cNvPr>
            <p:cNvCxnSpPr>
              <a:cxnSpLocks/>
            </p:cNvCxnSpPr>
            <p:nvPr/>
          </p:nvCxnSpPr>
          <p:spPr>
            <a:xfrm flipH="1">
              <a:off x="3233226" y="3330376"/>
              <a:ext cx="2524053"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ABFC6C9-C87D-4274-8357-7EE37051AE56}"/>
                </a:ext>
              </a:extLst>
            </p:cNvPr>
            <p:cNvSpPr txBox="1"/>
            <p:nvPr/>
          </p:nvSpPr>
          <p:spPr>
            <a:xfrm>
              <a:off x="5523882" y="3334622"/>
              <a:ext cx="4667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0%</a:t>
              </a:r>
            </a:p>
          </p:txBody>
        </p:sp>
        <p:sp>
          <p:nvSpPr>
            <p:cNvPr id="33" name="TextBox 32">
              <a:extLst>
                <a:ext uri="{FF2B5EF4-FFF2-40B4-BE49-F238E27FC236}">
                  <a16:creationId xmlns:a16="http://schemas.microsoft.com/office/drawing/2014/main" id="{85DF0869-5CDF-415D-8170-E30606B06134}"/>
                </a:ext>
              </a:extLst>
            </p:cNvPr>
            <p:cNvSpPr txBox="1"/>
            <p:nvPr/>
          </p:nvSpPr>
          <p:spPr>
            <a:xfrm>
              <a:off x="6850286" y="3358400"/>
              <a:ext cx="7008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100%</a:t>
              </a:r>
            </a:p>
          </p:txBody>
        </p:sp>
        <p:sp>
          <p:nvSpPr>
            <p:cNvPr id="34" name="TextBox 33">
              <a:extLst>
                <a:ext uri="{FF2B5EF4-FFF2-40B4-BE49-F238E27FC236}">
                  <a16:creationId xmlns:a16="http://schemas.microsoft.com/office/drawing/2014/main" id="{9A8CCBDC-AAFA-40C1-A5BD-29CDAE78B572}"/>
                </a:ext>
              </a:extLst>
            </p:cNvPr>
            <p:cNvSpPr txBox="1"/>
            <p:nvPr/>
          </p:nvSpPr>
          <p:spPr>
            <a:xfrm>
              <a:off x="3626167" y="2892310"/>
              <a:ext cx="1618292" cy="2933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00B050"/>
                  </a:solidFill>
                  <a:effectLst/>
                  <a:uLnTx/>
                  <a:uFillTx/>
                  <a:latin typeface="Calibri" panose="020F0502020204030204"/>
                  <a:ea typeface="+mn-ea"/>
                  <a:cs typeface="+mn-cs"/>
                </a:rPr>
                <a:t>Hyperconservation</a:t>
              </a:r>
              <a:endParaRPr kumimoji="0" lang="en-US" sz="2400" b="0" i="0" u="none" strike="noStrike" kern="1200" cap="none" spc="0" normalizeH="0" baseline="0" noProof="0">
                <a:ln>
                  <a:noFill/>
                </a:ln>
                <a:solidFill>
                  <a:srgbClr val="00B050"/>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C03F3CEA-9E91-4EC0-8725-89C7D449B26F}"/>
                </a:ext>
              </a:extLst>
            </p:cNvPr>
            <p:cNvSpPr txBox="1"/>
            <p:nvPr/>
          </p:nvSpPr>
          <p:spPr>
            <a:xfrm>
              <a:off x="5854693" y="2906307"/>
              <a:ext cx="1346010" cy="293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0C0"/>
                  </a:solidFill>
                  <a:effectLst/>
                  <a:uLnTx/>
                  <a:uFillTx/>
                  <a:latin typeface="Calibri" panose="020F0502020204030204"/>
                  <a:ea typeface="+mn-ea"/>
                  <a:cs typeface="+mn-cs"/>
                </a:rPr>
                <a:t>Rebound</a:t>
              </a:r>
            </a:p>
          </p:txBody>
        </p:sp>
        <p:sp>
          <p:nvSpPr>
            <p:cNvPr id="36" name="TextBox 35">
              <a:extLst>
                <a:ext uri="{FF2B5EF4-FFF2-40B4-BE49-F238E27FC236}">
                  <a16:creationId xmlns:a16="http://schemas.microsoft.com/office/drawing/2014/main" id="{2DBA0DBE-1147-488A-84EF-599604A02566}"/>
                </a:ext>
              </a:extLst>
            </p:cNvPr>
            <p:cNvSpPr txBox="1"/>
            <p:nvPr/>
          </p:nvSpPr>
          <p:spPr>
            <a:xfrm>
              <a:off x="7370816" y="2915133"/>
              <a:ext cx="955176" cy="293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Calibri" panose="020F0502020204030204"/>
                  <a:ea typeface="+mn-ea"/>
                  <a:cs typeface="+mn-cs"/>
                </a:rPr>
                <a:t>Backfire</a:t>
              </a:r>
            </a:p>
          </p:txBody>
        </p:sp>
      </p:grpSp>
      <p:sp>
        <p:nvSpPr>
          <p:cNvPr id="26" name="Title 1">
            <a:extLst>
              <a:ext uri="{FF2B5EF4-FFF2-40B4-BE49-F238E27FC236}">
                <a16:creationId xmlns:a16="http://schemas.microsoft.com/office/drawing/2014/main" id="{7E4AEC34-4B52-E64C-99DD-7331A7ABFC64}"/>
              </a:ext>
            </a:extLst>
          </p:cNvPr>
          <p:cNvSpPr>
            <a:spLocks noGrp="1"/>
          </p:cNvSpPr>
          <p:nvPr>
            <p:ph type="title"/>
          </p:nvPr>
        </p:nvSpPr>
        <p:spPr>
          <a:xfrm>
            <a:off x="279400" y="235029"/>
            <a:ext cx="11480800" cy="847969"/>
          </a:xfrm>
        </p:spPr>
        <p:txBody>
          <a:bodyPr>
            <a:normAutofit fontScale="90000"/>
          </a:bodyPr>
          <a:lstStyle/>
          <a:p>
            <a:r>
              <a:rPr lang="en-US">
                <a:cs typeface="Calibri Light"/>
              </a:rPr>
              <a:t>Case Study: Tennis and Track Lighting Control System</a:t>
            </a:r>
          </a:p>
        </p:txBody>
      </p:sp>
      <p:grpSp>
        <p:nvGrpSpPr>
          <p:cNvPr id="43" name="Group 42">
            <a:extLst>
              <a:ext uri="{FF2B5EF4-FFF2-40B4-BE49-F238E27FC236}">
                <a16:creationId xmlns:a16="http://schemas.microsoft.com/office/drawing/2014/main" id="{4156054C-251A-4AB0-B385-CB88779CC57E}"/>
              </a:ext>
            </a:extLst>
          </p:cNvPr>
          <p:cNvGrpSpPr/>
          <p:nvPr/>
        </p:nvGrpSpPr>
        <p:grpSpPr>
          <a:xfrm>
            <a:off x="279400" y="5059667"/>
            <a:ext cx="1477336" cy="1534966"/>
            <a:chOff x="8095228" y="3010953"/>
            <a:chExt cx="2224419" cy="2311192"/>
          </a:xfrm>
        </p:grpSpPr>
        <p:grpSp>
          <p:nvGrpSpPr>
            <p:cNvPr id="44" name="Group 43">
              <a:extLst>
                <a:ext uri="{FF2B5EF4-FFF2-40B4-BE49-F238E27FC236}">
                  <a16:creationId xmlns:a16="http://schemas.microsoft.com/office/drawing/2014/main" id="{85627AF1-A974-409D-99E2-FBCAD3C71601}"/>
                </a:ext>
              </a:extLst>
            </p:cNvPr>
            <p:cNvGrpSpPr/>
            <p:nvPr/>
          </p:nvGrpSpPr>
          <p:grpSpPr>
            <a:xfrm>
              <a:off x="8095228" y="3010953"/>
              <a:ext cx="2224419" cy="2311192"/>
              <a:chOff x="8095228" y="3010953"/>
              <a:chExt cx="2224419" cy="2311192"/>
            </a:xfrm>
          </p:grpSpPr>
          <p:sp>
            <p:nvSpPr>
              <p:cNvPr id="46" name="Partial Circle 45">
                <a:extLst>
                  <a:ext uri="{FF2B5EF4-FFF2-40B4-BE49-F238E27FC236}">
                    <a16:creationId xmlns:a16="http://schemas.microsoft.com/office/drawing/2014/main" id="{B30F6A2E-1E6F-4E8B-907B-A8A3CD91A63D}"/>
                  </a:ext>
                </a:extLst>
              </p:cNvPr>
              <p:cNvSpPr/>
              <p:nvPr/>
            </p:nvSpPr>
            <p:spPr>
              <a:xfrm rot="14087221">
                <a:off x="8051845" y="3054342"/>
                <a:ext cx="2311190" cy="2224415"/>
              </a:xfrm>
              <a:prstGeom prst="pie">
                <a:avLst>
                  <a:gd name="adj1" fmla="val 5820563"/>
                  <a:gd name="adj2" fmla="val 16200000"/>
                </a:avLst>
              </a:prstGeom>
              <a:solidFill>
                <a:srgbClr val="C00000">
                  <a:alpha val="2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Partial Circle 46">
                <a:extLst>
                  <a:ext uri="{FF2B5EF4-FFF2-40B4-BE49-F238E27FC236}">
                    <a16:creationId xmlns:a16="http://schemas.microsoft.com/office/drawing/2014/main" id="{A2C88B82-5489-4277-9591-4C4E473347B7}"/>
                  </a:ext>
                </a:extLst>
              </p:cNvPr>
              <p:cNvSpPr/>
              <p:nvPr/>
            </p:nvSpPr>
            <p:spPr>
              <a:xfrm rot="14087221">
                <a:off x="8051841" y="3054340"/>
                <a:ext cx="2311190" cy="2224415"/>
              </a:xfrm>
              <a:prstGeom prst="pie">
                <a:avLst>
                  <a:gd name="adj1" fmla="val 16217893"/>
                  <a:gd name="adj2" fmla="val 20689845"/>
                </a:avLst>
              </a:prstGeom>
              <a:solidFill>
                <a:srgbClr val="CC66FF">
                  <a:alpha val="20000"/>
                </a:srgbClr>
              </a:solid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Partial Circle 47">
                <a:extLst>
                  <a:ext uri="{FF2B5EF4-FFF2-40B4-BE49-F238E27FC236}">
                    <a16:creationId xmlns:a16="http://schemas.microsoft.com/office/drawing/2014/main" id="{83B84EB3-B11E-4164-8527-22499A348BE1}"/>
                  </a:ext>
                </a:extLst>
              </p:cNvPr>
              <p:cNvSpPr/>
              <p:nvPr/>
            </p:nvSpPr>
            <p:spPr>
              <a:xfrm rot="14087221">
                <a:off x="8051844" y="3054341"/>
                <a:ext cx="2311190" cy="2224415"/>
              </a:xfrm>
              <a:prstGeom prst="pie">
                <a:avLst>
                  <a:gd name="adj1" fmla="val 20667013"/>
                  <a:gd name="adj2" fmla="val 5766647"/>
                </a:avLst>
              </a:prstGeom>
              <a:solidFill>
                <a:srgbClr val="FFC000">
                  <a:alpha val="20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5" name="TextBox 44">
              <a:extLst>
                <a:ext uri="{FF2B5EF4-FFF2-40B4-BE49-F238E27FC236}">
                  <a16:creationId xmlns:a16="http://schemas.microsoft.com/office/drawing/2014/main" id="{69855351-EF46-41F8-B501-3AB5266133EC}"/>
                </a:ext>
              </a:extLst>
            </p:cNvPr>
            <p:cNvSpPr txBox="1"/>
            <p:nvPr/>
          </p:nvSpPr>
          <p:spPr>
            <a:xfrm>
              <a:off x="8579214" y="3751048"/>
              <a:ext cx="1415565" cy="7878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002060"/>
                  </a:solidFill>
                  <a:effectLst/>
                  <a:uLnTx/>
                  <a:uFillTx/>
                  <a:latin typeface="Calibri" panose="020F0502020204030204"/>
                  <a:ea typeface="+mn-ea"/>
                  <a:cs typeface="+mn-cs"/>
                </a:rPr>
                <a:t>Re</a:t>
              </a:r>
              <a:r>
                <a:rPr kumimoji="0" lang="en-US" sz="2800" b="1" i="0" u="none" strike="noStrike" kern="1200" cap="none" spc="0" normalizeH="0" baseline="-25000" noProof="0" err="1">
                  <a:ln>
                    <a:noFill/>
                  </a:ln>
                  <a:solidFill>
                    <a:srgbClr val="002060"/>
                  </a:solidFill>
                  <a:effectLst/>
                  <a:uLnTx/>
                  <a:uFillTx/>
                  <a:latin typeface="Calibri" panose="020F0502020204030204"/>
                  <a:ea typeface="+mn-ea"/>
                  <a:cs typeface="+mn-cs"/>
                </a:rPr>
                <a:t>EW</a:t>
              </a: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sp>
        <p:nvSpPr>
          <p:cNvPr id="3" name="Oval 2">
            <a:extLst>
              <a:ext uri="{FF2B5EF4-FFF2-40B4-BE49-F238E27FC236}">
                <a16:creationId xmlns:a16="http://schemas.microsoft.com/office/drawing/2014/main" id="{64C38C4C-7A82-45B4-A3C4-78836AE4A6EB}"/>
              </a:ext>
            </a:extLst>
          </p:cNvPr>
          <p:cNvSpPr/>
          <p:nvPr/>
        </p:nvSpPr>
        <p:spPr>
          <a:xfrm>
            <a:off x="9041271" y="3047574"/>
            <a:ext cx="665466" cy="66546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11" descr="A screen shot of a computer&#10;&#10;Description generated with high confidence">
            <a:extLst>
              <a:ext uri="{FF2B5EF4-FFF2-40B4-BE49-F238E27FC236}">
                <a16:creationId xmlns:a16="http://schemas.microsoft.com/office/drawing/2014/main" id="{F9BBCF72-C2A3-419F-ABE3-8FA9F229D5FA}"/>
              </a:ext>
            </a:extLst>
          </p:cNvPr>
          <p:cNvPicPr>
            <a:picLocks noChangeAspect="1"/>
          </p:cNvPicPr>
          <p:nvPr/>
        </p:nvPicPr>
        <p:blipFill rotWithShape="1">
          <a:blip r:embed="rId3"/>
          <a:srcRect l="28217" t="1629" r="28521"/>
          <a:stretch/>
        </p:blipFill>
        <p:spPr>
          <a:xfrm>
            <a:off x="8445174" y="3806572"/>
            <a:ext cx="1857659" cy="1791661"/>
          </a:xfrm>
          <a:prstGeom prst="rect">
            <a:avLst/>
          </a:prstGeom>
        </p:spPr>
      </p:pic>
    </p:spTree>
    <p:extLst>
      <p:ext uri="{BB962C8B-B14F-4D97-AF65-F5344CB8AC3E}">
        <p14:creationId xmlns:p14="http://schemas.microsoft.com/office/powerpoint/2010/main" val="44766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33A13F7-CC88-4FC5-B09A-0B051122F6F5}"/>
              </a:ext>
            </a:extLst>
          </p:cNvPr>
          <p:cNvPicPr>
            <a:picLocks noChangeAspect="1"/>
          </p:cNvPicPr>
          <p:nvPr/>
        </p:nvPicPr>
        <p:blipFill>
          <a:blip r:embed="rId3"/>
          <a:stretch>
            <a:fillRect/>
          </a:stretch>
        </p:blipFill>
        <p:spPr>
          <a:xfrm rot="7997124">
            <a:off x="7874140" y="2911986"/>
            <a:ext cx="3411290" cy="2762178"/>
          </a:xfrm>
          <a:prstGeom prst="rect">
            <a:avLst/>
          </a:prstGeom>
        </p:spPr>
      </p:pic>
      <p:pic>
        <p:nvPicPr>
          <p:cNvPr id="2" name="Picture 1">
            <a:extLst>
              <a:ext uri="{FF2B5EF4-FFF2-40B4-BE49-F238E27FC236}">
                <a16:creationId xmlns:a16="http://schemas.microsoft.com/office/drawing/2014/main" id="{894317B8-C44B-4FD8-AE4E-A82EDBBFF4AA}"/>
              </a:ext>
            </a:extLst>
          </p:cNvPr>
          <p:cNvPicPr>
            <a:picLocks noChangeAspect="1"/>
          </p:cNvPicPr>
          <p:nvPr/>
        </p:nvPicPr>
        <p:blipFill>
          <a:blip r:embed="rId3"/>
          <a:stretch>
            <a:fillRect/>
          </a:stretch>
        </p:blipFill>
        <p:spPr>
          <a:xfrm rot="7997124">
            <a:off x="1788721" y="3512883"/>
            <a:ext cx="3581761" cy="2900211"/>
          </a:xfrm>
          <a:prstGeom prst="rect">
            <a:avLst/>
          </a:prstGeom>
        </p:spPr>
      </p:pic>
      <p:sp>
        <p:nvSpPr>
          <p:cNvPr id="7" name="Title 1">
            <a:extLst>
              <a:ext uri="{FF2B5EF4-FFF2-40B4-BE49-F238E27FC236}">
                <a16:creationId xmlns:a16="http://schemas.microsoft.com/office/drawing/2014/main" id="{C6F73424-8158-4990-9DF3-3E2138800842}"/>
              </a:ext>
            </a:extLst>
          </p:cNvPr>
          <p:cNvSpPr>
            <a:spLocks noGrp="1"/>
          </p:cNvSpPr>
          <p:nvPr>
            <p:ph type="title"/>
          </p:nvPr>
        </p:nvSpPr>
        <p:spPr>
          <a:xfrm>
            <a:off x="447040" y="515994"/>
            <a:ext cx="10906760" cy="1325563"/>
          </a:xfrm>
        </p:spPr>
        <p:txBody>
          <a:bodyPr/>
          <a:lstStyle/>
          <a:p>
            <a:r>
              <a:rPr lang="en-US"/>
              <a:t>How much energy does energy efficiency save?</a:t>
            </a:r>
          </a:p>
        </p:txBody>
      </p:sp>
      <p:sp>
        <p:nvSpPr>
          <p:cNvPr id="6" name="TextBox 5">
            <a:extLst>
              <a:ext uri="{FF2B5EF4-FFF2-40B4-BE49-F238E27FC236}">
                <a16:creationId xmlns:a16="http://schemas.microsoft.com/office/drawing/2014/main" id="{AC217D85-5E0E-4237-9274-370B85369957}"/>
              </a:ext>
            </a:extLst>
          </p:cNvPr>
          <p:cNvSpPr txBox="1"/>
          <p:nvPr/>
        </p:nvSpPr>
        <p:spPr>
          <a:xfrm>
            <a:off x="852499" y="4293075"/>
            <a:ext cx="1315524" cy="910377"/>
          </a:xfrm>
          <a:prstGeom prst="rect">
            <a:avLst/>
          </a:prstGeom>
          <a:noFill/>
        </p:spPr>
        <p:txBody>
          <a:bodyPr wrap="square" rtlCol="0">
            <a:spAutoFit/>
          </a:bodyPr>
          <a:lstStyle/>
          <a:p>
            <a:pPr algn="ctr">
              <a:lnSpc>
                <a:spcPct val="114000"/>
              </a:lnSpc>
            </a:pPr>
            <a:r>
              <a:rPr lang="en-US" sz="2400" err="1">
                <a:solidFill>
                  <a:schemeClr val="accent2">
                    <a:lumMod val="75000"/>
                  </a:schemeClr>
                </a:solidFill>
              </a:rPr>
              <a:t>Re</a:t>
            </a:r>
            <a:r>
              <a:rPr lang="en-US" sz="2400" baseline="-25000" err="1">
                <a:solidFill>
                  <a:schemeClr val="accent2">
                    <a:lumMod val="75000"/>
                  </a:schemeClr>
                </a:solidFill>
              </a:rPr>
              <a:t>respend</a:t>
            </a:r>
            <a:endParaRPr lang="en-US" sz="2400">
              <a:solidFill>
                <a:schemeClr val="accent2">
                  <a:lumMod val="75000"/>
                </a:schemeClr>
              </a:solidFill>
            </a:endParaRPr>
          </a:p>
          <a:p>
            <a:pPr algn="ctr">
              <a:lnSpc>
                <a:spcPct val="114000"/>
              </a:lnSpc>
            </a:pPr>
            <a:r>
              <a:rPr lang="en-US" sz="2400">
                <a:solidFill>
                  <a:schemeClr val="accent2">
                    <a:lumMod val="75000"/>
                  </a:schemeClr>
                </a:solidFill>
              </a:rPr>
              <a:t>148%</a:t>
            </a:r>
          </a:p>
        </p:txBody>
      </p:sp>
      <p:sp>
        <p:nvSpPr>
          <p:cNvPr id="8" name="TextBox 7">
            <a:extLst>
              <a:ext uri="{FF2B5EF4-FFF2-40B4-BE49-F238E27FC236}">
                <a16:creationId xmlns:a16="http://schemas.microsoft.com/office/drawing/2014/main" id="{4A96D12F-225C-4210-A120-7FABD76E2A1E}"/>
              </a:ext>
            </a:extLst>
          </p:cNvPr>
          <p:cNvSpPr txBox="1"/>
          <p:nvPr/>
        </p:nvSpPr>
        <p:spPr>
          <a:xfrm>
            <a:off x="4948788" y="4085760"/>
            <a:ext cx="1037463" cy="830997"/>
          </a:xfrm>
          <a:prstGeom prst="rect">
            <a:avLst/>
          </a:prstGeom>
          <a:noFill/>
        </p:spPr>
        <p:txBody>
          <a:bodyPr wrap="none" rtlCol="0">
            <a:spAutoFit/>
          </a:bodyPr>
          <a:lstStyle/>
          <a:p>
            <a:pPr algn="ctr"/>
            <a:r>
              <a:rPr lang="en-US" sz="2400" err="1">
                <a:solidFill>
                  <a:srgbClr val="FFC000"/>
                </a:solidFill>
              </a:rPr>
              <a:t>Re</a:t>
            </a:r>
            <a:r>
              <a:rPr lang="en-US" sz="2400" baseline="-25000" err="1">
                <a:solidFill>
                  <a:srgbClr val="FFC000"/>
                </a:solidFill>
              </a:rPr>
              <a:t>device</a:t>
            </a:r>
            <a:endParaRPr lang="en-US" sz="2400" baseline="-25000">
              <a:solidFill>
                <a:srgbClr val="FFC000"/>
              </a:solidFill>
            </a:endParaRPr>
          </a:p>
          <a:p>
            <a:pPr algn="ctr"/>
            <a:r>
              <a:rPr lang="en-US" sz="2400">
                <a:solidFill>
                  <a:srgbClr val="FFC000"/>
                </a:solidFill>
              </a:rPr>
              <a:t>15%</a:t>
            </a:r>
          </a:p>
        </p:txBody>
      </p:sp>
      <p:sp>
        <p:nvSpPr>
          <p:cNvPr id="10" name="TextBox 9">
            <a:extLst>
              <a:ext uri="{FF2B5EF4-FFF2-40B4-BE49-F238E27FC236}">
                <a16:creationId xmlns:a16="http://schemas.microsoft.com/office/drawing/2014/main" id="{F4F06822-5F0F-45CE-957E-EAB1FC69C4B0}"/>
              </a:ext>
            </a:extLst>
          </p:cNvPr>
          <p:cNvSpPr txBox="1"/>
          <p:nvPr/>
        </p:nvSpPr>
        <p:spPr>
          <a:xfrm>
            <a:off x="4468068" y="5737271"/>
            <a:ext cx="1666665" cy="1200329"/>
          </a:xfrm>
          <a:prstGeom prst="rect">
            <a:avLst/>
          </a:prstGeom>
          <a:noFill/>
        </p:spPr>
        <p:txBody>
          <a:bodyPr wrap="square" rtlCol="0">
            <a:spAutoFit/>
          </a:bodyPr>
          <a:lstStyle/>
          <a:p>
            <a:pPr algn="ctr"/>
            <a:r>
              <a:rPr lang="en-US" sz="2400">
                <a:solidFill>
                  <a:srgbClr val="9966FF"/>
                </a:solidFill>
              </a:rPr>
              <a:t>Re</a:t>
            </a:r>
            <a:r>
              <a:rPr lang="en-US" sz="2400" baseline="-25000">
                <a:solidFill>
                  <a:srgbClr val="9966FF"/>
                </a:solidFill>
              </a:rPr>
              <a:t>embodied</a:t>
            </a:r>
            <a:endParaRPr lang="en-US" sz="2400">
              <a:solidFill>
                <a:srgbClr val="9966FF"/>
              </a:solidFill>
            </a:endParaRPr>
          </a:p>
          <a:p>
            <a:pPr algn="ctr"/>
            <a:r>
              <a:rPr lang="en-US" sz="2400">
                <a:solidFill>
                  <a:srgbClr val="9966FF"/>
                </a:solidFill>
              </a:rPr>
              <a:t>1%</a:t>
            </a:r>
          </a:p>
          <a:p>
            <a:endParaRPr lang="en-US" sz="2400"/>
          </a:p>
        </p:txBody>
      </p:sp>
      <p:sp>
        <p:nvSpPr>
          <p:cNvPr id="11" name="TextBox 10">
            <a:extLst>
              <a:ext uri="{FF2B5EF4-FFF2-40B4-BE49-F238E27FC236}">
                <a16:creationId xmlns:a16="http://schemas.microsoft.com/office/drawing/2014/main" id="{479D7F22-2B86-4719-B325-166F8F31D958}"/>
              </a:ext>
            </a:extLst>
          </p:cNvPr>
          <p:cNvSpPr txBox="1"/>
          <p:nvPr/>
        </p:nvSpPr>
        <p:spPr>
          <a:xfrm>
            <a:off x="12507351" y="2478300"/>
            <a:ext cx="184731" cy="369332"/>
          </a:xfrm>
          <a:prstGeom prst="rect">
            <a:avLst/>
          </a:prstGeom>
          <a:noFill/>
        </p:spPr>
        <p:txBody>
          <a:bodyPr wrap="none" rtlCol="0">
            <a:spAutoFit/>
          </a:bodyPr>
          <a:lstStyle/>
          <a:p>
            <a:endParaRPr lang="en-US"/>
          </a:p>
        </p:txBody>
      </p:sp>
      <p:sp>
        <p:nvSpPr>
          <p:cNvPr id="13" name="TextBox 12">
            <a:extLst>
              <a:ext uri="{FF2B5EF4-FFF2-40B4-BE49-F238E27FC236}">
                <a16:creationId xmlns:a16="http://schemas.microsoft.com/office/drawing/2014/main" id="{2AB41B47-CC6B-40DD-9306-69B1A60749F6}"/>
              </a:ext>
            </a:extLst>
          </p:cNvPr>
          <p:cNvSpPr txBox="1"/>
          <p:nvPr/>
        </p:nvSpPr>
        <p:spPr>
          <a:xfrm>
            <a:off x="10832439" y="3338968"/>
            <a:ext cx="1042721" cy="954107"/>
          </a:xfrm>
          <a:prstGeom prst="rect">
            <a:avLst/>
          </a:prstGeom>
          <a:noFill/>
        </p:spPr>
        <p:txBody>
          <a:bodyPr wrap="none" rtlCol="0">
            <a:spAutoFit/>
          </a:bodyPr>
          <a:lstStyle/>
          <a:p>
            <a:pPr algn="ctr"/>
            <a:r>
              <a:rPr lang="en-US" sz="2800" err="1">
                <a:solidFill>
                  <a:srgbClr val="FFC000"/>
                </a:solidFill>
              </a:rPr>
              <a:t>φ</a:t>
            </a:r>
            <a:r>
              <a:rPr lang="en-US" sz="2800" baseline="-25000" err="1">
                <a:solidFill>
                  <a:srgbClr val="FFC000"/>
                </a:solidFill>
              </a:rPr>
              <a:t>device</a:t>
            </a:r>
            <a:endParaRPr lang="en-US" sz="2800" baseline="-25000">
              <a:solidFill>
                <a:srgbClr val="FFC000"/>
              </a:solidFill>
            </a:endParaRPr>
          </a:p>
          <a:p>
            <a:pPr algn="ctr"/>
            <a:r>
              <a:rPr lang="en-US" sz="2800">
                <a:solidFill>
                  <a:srgbClr val="FFC000"/>
                </a:solidFill>
              </a:rPr>
              <a:t>9%</a:t>
            </a:r>
          </a:p>
        </p:txBody>
      </p:sp>
      <p:sp>
        <p:nvSpPr>
          <p:cNvPr id="14" name="Rectangle 13">
            <a:extLst>
              <a:ext uri="{FF2B5EF4-FFF2-40B4-BE49-F238E27FC236}">
                <a16:creationId xmlns:a16="http://schemas.microsoft.com/office/drawing/2014/main" id="{289C9798-9BF2-4389-B039-1022E401A814}"/>
              </a:ext>
            </a:extLst>
          </p:cNvPr>
          <p:cNvSpPr/>
          <p:nvPr/>
        </p:nvSpPr>
        <p:spPr>
          <a:xfrm>
            <a:off x="6915372" y="2741788"/>
            <a:ext cx="1665905" cy="954107"/>
          </a:xfrm>
          <a:prstGeom prst="rect">
            <a:avLst/>
          </a:prstGeom>
        </p:spPr>
        <p:txBody>
          <a:bodyPr wrap="none">
            <a:spAutoFit/>
          </a:bodyPr>
          <a:lstStyle/>
          <a:p>
            <a:pPr lvl="1" algn="ctr"/>
            <a:r>
              <a:rPr lang="en-US" sz="2800" err="1">
                <a:solidFill>
                  <a:schemeClr val="accent2">
                    <a:lumMod val="75000"/>
                  </a:schemeClr>
                </a:solidFill>
              </a:rPr>
              <a:t>φ</a:t>
            </a:r>
            <a:r>
              <a:rPr lang="en-US" sz="2800" baseline="-25000" err="1">
                <a:solidFill>
                  <a:schemeClr val="accent2">
                    <a:lumMod val="75000"/>
                  </a:schemeClr>
                </a:solidFill>
              </a:rPr>
              <a:t>respend</a:t>
            </a:r>
            <a:endParaRPr lang="en-US" sz="2800" baseline="-25000">
              <a:solidFill>
                <a:schemeClr val="accent2">
                  <a:lumMod val="75000"/>
                </a:schemeClr>
              </a:solidFill>
            </a:endParaRPr>
          </a:p>
          <a:p>
            <a:pPr lvl="1" algn="ctr"/>
            <a:r>
              <a:rPr lang="en-US" sz="2800">
                <a:solidFill>
                  <a:schemeClr val="accent2">
                    <a:lumMod val="75000"/>
                  </a:schemeClr>
                </a:solidFill>
              </a:rPr>
              <a:t>90%</a:t>
            </a:r>
          </a:p>
        </p:txBody>
      </p:sp>
      <p:sp>
        <p:nvSpPr>
          <p:cNvPr id="15" name="Rectangle 14">
            <a:extLst>
              <a:ext uri="{FF2B5EF4-FFF2-40B4-BE49-F238E27FC236}">
                <a16:creationId xmlns:a16="http://schemas.microsoft.com/office/drawing/2014/main" id="{5989B290-D0E3-4E3B-A417-816DF21986A1}"/>
              </a:ext>
            </a:extLst>
          </p:cNvPr>
          <p:cNvSpPr/>
          <p:nvPr/>
        </p:nvSpPr>
        <p:spPr>
          <a:xfrm>
            <a:off x="10101261" y="5095287"/>
            <a:ext cx="1864613" cy="954107"/>
          </a:xfrm>
          <a:prstGeom prst="rect">
            <a:avLst/>
          </a:prstGeom>
        </p:spPr>
        <p:txBody>
          <a:bodyPr wrap="none">
            <a:spAutoFit/>
          </a:bodyPr>
          <a:lstStyle/>
          <a:p>
            <a:pPr lvl="1" algn="ctr"/>
            <a:r>
              <a:rPr lang="en-US" sz="2800" err="1">
                <a:solidFill>
                  <a:srgbClr val="9966FF"/>
                </a:solidFill>
              </a:rPr>
              <a:t>φ</a:t>
            </a:r>
            <a:r>
              <a:rPr lang="en-US" sz="2800" baseline="-25000" err="1">
                <a:solidFill>
                  <a:srgbClr val="9966FF"/>
                </a:solidFill>
              </a:rPr>
              <a:t>embodied</a:t>
            </a:r>
            <a:endParaRPr lang="en-US" sz="2800" baseline="-25000">
              <a:solidFill>
                <a:srgbClr val="9966FF"/>
              </a:solidFill>
            </a:endParaRPr>
          </a:p>
          <a:p>
            <a:pPr lvl="1" algn="ctr"/>
            <a:r>
              <a:rPr lang="en-US" sz="2800">
                <a:solidFill>
                  <a:srgbClr val="9966FF"/>
                </a:solidFill>
              </a:rPr>
              <a:t>1%</a:t>
            </a:r>
          </a:p>
        </p:txBody>
      </p:sp>
      <p:cxnSp>
        <p:nvCxnSpPr>
          <p:cNvPr id="19" name="Straight Arrow Connector 18">
            <a:extLst>
              <a:ext uri="{FF2B5EF4-FFF2-40B4-BE49-F238E27FC236}">
                <a16:creationId xmlns:a16="http://schemas.microsoft.com/office/drawing/2014/main" id="{49F671EC-481A-47F4-841B-4D245F187A2E}"/>
              </a:ext>
            </a:extLst>
          </p:cNvPr>
          <p:cNvCxnSpPr>
            <a:cxnSpLocks/>
          </p:cNvCxnSpPr>
          <p:nvPr/>
        </p:nvCxnSpPr>
        <p:spPr>
          <a:xfrm>
            <a:off x="796639" y="2529104"/>
            <a:ext cx="5643880"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F6668A6-CE15-4B3A-BD45-CBA92C1882CC}"/>
              </a:ext>
            </a:extLst>
          </p:cNvPr>
          <p:cNvCxnSpPr>
            <a:cxnSpLocks/>
          </p:cNvCxnSpPr>
          <p:nvPr/>
        </p:nvCxnSpPr>
        <p:spPr>
          <a:xfrm>
            <a:off x="4745069" y="2529098"/>
            <a:ext cx="169545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A4ED4FE-00F0-477B-A1CF-070830A4045C}"/>
              </a:ext>
            </a:extLst>
          </p:cNvPr>
          <p:cNvCxnSpPr>
            <a:cxnSpLocks/>
          </p:cNvCxnSpPr>
          <p:nvPr/>
        </p:nvCxnSpPr>
        <p:spPr>
          <a:xfrm>
            <a:off x="3301644" y="2529098"/>
            <a:ext cx="1443425"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0D0FC81-98E0-442E-A08E-3430163CA878}"/>
              </a:ext>
            </a:extLst>
          </p:cNvPr>
          <p:cNvCxnSpPr>
            <a:cxnSpLocks/>
          </p:cNvCxnSpPr>
          <p:nvPr/>
        </p:nvCxnSpPr>
        <p:spPr>
          <a:xfrm flipH="1">
            <a:off x="796641" y="2529098"/>
            <a:ext cx="2524053" cy="0"/>
          </a:xfrm>
          <a:prstGeom prst="straightConnector1">
            <a:avLst/>
          </a:prstGeom>
          <a:ln w="76200">
            <a:solidFill>
              <a:srgbClr val="00B938"/>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ABFC6C9-C87D-4274-8357-7EE37051AE56}"/>
              </a:ext>
            </a:extLst>
          </p:cNvPr>
          <p:cNvSpPr txBox="1"/>
          <p:nvPr/>
        </p:nvSpPr>
        <p:spPr>
          <a:xfrm>
            <a:off x="3087297" y="2533344"/>
            <a:ext cx="466794" cy="369332"/>
          </a:xfrm>
          <a:prstGeom prst="rect">
            <a:avLst/>
          </a:prstGeom>
          <a:noFill/>
        </p:spPr>
        <p:txBody>
          <a:bodyPr wrap="none" rtlCol="0">
            <a:spAutoFit/>
          </a:bodyPr>
          <a:lstStyle/>
          <a:p>
            <a:r>
              <a:rPr lang="en-US"/>
              <a:t>0%</a:t>
            </a:r>
          </a:p>
        </p:txBody>
      </p:sp>
      <p:sp>
        <p:nvSpPr>
          <p:cNvPr id="33" name="TextBox 32">
            <a:extLst>
              <a:ext uri="{FF2B5EF4-FFF2-40B4-BE49-F238E27FC236}">
                <a16:creationId xmlns:a16="http://schemas.microsoft.com/office/drawing/2014/main" id="{85DF0869-5CDF-415D-8170-E30606B06134}"/>
              </a:ext>
            </a:extLst>
          </p:cNvPr>
          <p:cNvSpPr txBox="1"/>
          <p:nvPr/>
        </p:nvSpPr>
        <p:spPr>
          <a:xfrm>
            <a:off x="4413701" y="2557122"/>
            <a:ext cx="700833" cy="369332"/>
          </a:xfrm>
          <a:prstGeom prst="rect">
            <a:avLst/>
          </a:prstGeom>
          <a:noFill/>
        </p:spPr>
        <p:txBody>
          <a:bodyPr wrap="none" rtlCol="0">
            <a:spAutoFit/>
          </a:bodyPr>
          <a:lstStyle/>
          <a:p>
            <a:r>
              <a:rPr lang="en-US"/>
              <a:t>100%</a:t>
            </a:r>
          </a:p>
        </p:txBody>
      </p:sp>
      <p:sp>
        <p:nvSpPr>
          <p:cNvPr id="34" name="TextBox 33">
            <a:extLst>
              <a:ext uri="{FF2B5EF4-FFF2-40B4-BE49-F238E27FC236}">
                <a16:creationId xmlns:a16="http://schemas.microsoft.com/office/drawing/2014/main" id="{9A8CCBDC-AAFA-40C1-A5BD-29CDAE78B572}"/>
              </a:ext>
            </a:extLst>
          </p:cNvPr>
          <p:cNvSpPr txBox="1"/>
          <p:nvPr/>
        </p:nvSpPr>
        <p:spPr>
          <a:xfrm>
            <a:off x="1189582" y="2163602"/>
            <a:ext cx="1956882" cy="369332"/>
          </a:xfrm>
          <a:prstGeom prst="rect">
            <a:avLst/>
          </a:prstGeom>
          <a:noFill/>
        </p:spPr>
        <p:txBody>
          <a:bodyPr wrap="none" rtlCol="0">
            <a:spAutoFit/>
          </a:bodyPr>
          <a:lstStyle/>
          <a:p>
            <a:r>
              <a:rPr lang="en-US" err="1">
                <a:solidFill>
                  <a:srgbClr val="00B050"/>
                </a:solidFill>
              </a:rPr>
              <a:t>Hyperconservation</a:t>
            </a:r>
            <a:endParaRPr lang="en-US">
              <a:solidFill>
                <a:srgbClr val="00B050"/>
              </a:solidFill>
            </a:endParaRPr>
          </a:p>
        </p:txBody>
      </p:sp>
      <p:sp>
        <p:nvSpPr>
          <p:cNvPr id="35" name="TextBox 34">
            <a:extLst>
              <a:ext uri="{FF2B5EF4-FFF2-40B4-BE49-F238E27FC236}">
                <a16:creationId xmlns:a16="http://schemas.microsoft.com/office/drawing/2014/main" id="{C03F3CEA-9E91-4EC0-8725-89C7D449B26F}"/>
              </a:ext>
            </a:extLst>
          </p:cNvPr>
          <p:cNvSpPr txBox="1"/>
          <p:nvPr/>
        </p:nvSpPr>
        <p:spPr>
          <a:xfrm>
            <a:off x="3418108" y="2177599"/>
            <a:ext cx="1346010" cy="369332"/>
          </a:xfrm>
          <a:prstGeom prst="rect">
            <a:avLst/>
          </a:prstGeom>
          <a:noFill/>
        </p:spPr>
        <p:txBody>
          <a:bodyPr wrap="square" rtlCol="0">
            <a:spAutoFit/>
          </a:bodyPr>
          <a:lstStyle/>
          <a:p>
            <a:r>
              <a:rPr lang="en-US">
                <a:solidFill>
                  <a:srgbClr val="0070C0"/>
                </a:solidFill>
              </a:rPr>
              <a:t>Rebound</a:t>
            </a:r>
          </a:p>
        </p:txBody>
      </p:sp>
      <p:sp>
        <p:nvSpPr>
          <p:cNvPr id="36" name="TextBox 35">
            <a:extLst>
              <a:ext uri="{FF2B5EF4-FFF2-40B4-BE49-F238E27FC236}">
                <a16:creationId xmlns:a16="http://schemas.microsoft.com/office/drawing/2014/main" id="{2DBA0DBE-1147-488A-84EF-599604A02566}"/>
              </a:ext>
            </a:extLst>
          </p:cNvPr>
          <p:cNvSpPr txBox="1"/>
          <p:nvPr/>
        </p:nvSpPr>
        <p:spPr>
          <a:xfrm>
            <a:off x="4934231" y="2171911"/>
            <a:ext cx="955176" cy="369332"/>
          </a:xfrm>
          <a:prstGeom prst="rect">
            <a:avLst/>
          </a:prstGeom>
          <a:noFill/>
        </p:spPr>
        <p:txBody>
          <a:bodyPr wrap="square" rtlCol="0">
            <a:spAutoFit/>
          </a:bodyPr>
          <a:lstStyle/>
          <a:p>
            <a:r>
              <a:rPr lang="en-US">
                <a:solidFill>
                  <a:srgbClr val="FF0000"/>
                </a:solidFill>
              </a:rPr>
              <a:t>Backfire</a:t>
            </a:r>
          </a:p>
        </p:txBody>
      </p:sp>
      <p:sp>
        <p:nvSpPr>
          <p:cNvPr id="47" name="TextBox 46">
            <a:extLst>
              <a:ext uri="{FF2B5EF4-FFF2-40B4-BE49-F238E27FC236}">
                <a16:creationId xmlns:a16="http://schemas.microsoft.com/office/drawing/2014/main" id="{71C1D687-B5E4-473E-B744-F9246C514B39}"/>
              </a:ext>
            </a:extLst>
          </p:cNvPr>
          <p:cNvSpPr txBox="1"/>
          <p:nvPr/>
        </p:nvSpPr>
        <p:spPr>
          <a:xfrm>
            <a:off x="3365942" y="2005613"/>
            <a:ext cx="1062663" cy="523220"/>
          </a:xfrm>
          <a:prstGeom prst="rect">
            <a:avLst/>
          </a:prstGeom>
          <a:noFill/>
        </p:spPr>
        <p:txBody>
          <a:bodyPr wrap="none" rtlCol="0">
            <a:spAutoFit/>
          </a:bodyPr>
          <a:lstStyle/>
          <a:p>
            <a:r>
              <a:rPr lang="en-US" sz="2800" b="1" err="1"/>
              <a:t>Re</a:t>
            </a:r>
            <a:r>
              <a:rPr lang="en-US" sz="2800" b="1" baseline="-25000" err="1"/>
              <a:t>EW</a:t>
            </a:r>
            <a:r>
              <a:rPr lang="en-US" sz="2800" b="1"/>
              <a:t>?</a:t>
            </a:r>
          </a:p>
        </p:txBody>
      </p:sp>
      <p:sp>
        <p:nvSpPr>
          <p:cNvPr id="5" name="Right Brace 4">
            <a:extLst>
              <a:ext uri="{FF2B5EF4-FFF2-40B4-BE49-F238E27FC236}">
                <a16:creationId xmlns:a16="http://schemas.microsoft.com/office/drawing/2014/main" id="{6FF30FF9-64E6-4759-AD34-8E47790235D5}"/>
              </a:ext>
            </a:extLst>
          </p:cNvPr>
          <p:cNvSpPr/>
          <p:nvPr/>
        </p:nvSpPr>
        <p:spPr>
          <a:xfrm>
            <a:off x="6579643" y="1841557"/>
            <a:ext cx="919334" cy="4729721"/>
          </a:xfrm>
          <a:prstGeom prst="rightBrace">
            <a:avLst>
              <a:gd name="adj1" fmla="val 60593"/>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8159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3" grpId="0"/>
      <p:bldP spid="14" grpId="0"/>
      <p:bldP spid="15" grpId="0"/>
      <p:bldP spid="32" grpId="0"/>
      <p:bldP spid="33" grpId="0"/>
      <p:bldP spid="34" grpId="0"/>
      <p:bldP spid="35" grpId="0"/>
      <p:bldP spid="36" grpId="0"/>
      <p:bldP spid="47" grpId="0"/>
      <p:bldP spid="47" grpId="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D3D0-937B-44E1-BEB9-9D8CCDDF83AE}"/>
              </a:ext>
            </a:extLst>
          </p:cNvPr>
          <p:cNvSpPr>
            <a:spLocks noGrp="1"/>
          </p:cNvSpPr>
          <p:nvPr>
            <p:ph type="title"/>
          </p:nvPr>
        </p:nvSpPr>
        <p:spPr/>
        <p:txBody>
          <a:bodyPr/>
          <a:lstStyle/>
          <a:p>
            <a:r>
              <a:rPr lang="en-US"/>
              <a:t>Ternary Graph</a:t>
            </a:r>
          </a:p>
        </p:txBody>
      </p:sp>
      <p:pic>
        <p:nvPicPr>
          <p:cNvPr id="4" name="Picture 3" descr="A close up of a map&#10;&#10;Description automatically generated">
            <a:extLst>
              <a:ext uri="{FF2B5EF4-FFF2-40B4-BE49-F238E27FC236}">
                <a16:creationId xmlns:a16="http://schemas.microsoft.com/office/drawing/2014/main" id="{4CA9F13C-E5B6-4D1E-8297-0464140555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3899" y="1371600"/>
            <a:ext cx="5935915" cy="5279072"/>
          </a:xfrm>
          <a:prstGeom prst="rect">
            <a:avLst/>
          </a:prstGeom>
        </p:spPr>
      </p:pic>
      <p:sp>
        <p:nvSpPr>
          <p:cNvPr id="5" name="Rectangle 4">
            <a:extLst>
              <a:ext uri="{FF2B5EF4-FFF2-40B4-BE49-F238E27FC236}">
                <a16:creationId xmlns:a16="http://schemas.microsoft.com/office/drawing/2014/main" id="{C45DD50A-9C8D-487D-A596-AF5FE66224BB}"/>
              </a:ext>
            </a:extLst>
          </p:cNvPr>
          <p:cNvSpPr/>
          <p:nvPr/>
        </p:nvSpPr>
        <p:spPr>
          <a:xfrm>
            <a:off x="3560521" y="6514423"/>
            <a:ext cx="4721919" cy="276999"/>
          </a:xfrm>
          <a:prstGeom prst="rect">
            <a:avLst/>
          </a:prstGeom>
        </p:spPr>
        <p:txBody>
          <a:bodyPr wrap="square">
            <a:spAutoFit/>
          </a:bodyPr>
          <a:lstStyle/>
          <a:p>
            <a:r>
              <a:rPr lang="en-US" sz="1200"/>
              <a:t>http://perezmaps.blogspot.com/2011/03/triangular-plot.html</a:t>
            </a:r>
          </a:p>
        </p:txBody>
      </p:sp>
    </p:spTree>
    <p:extLst>
      <p:ext uri="{BB962C8B-B14F-4D97-AF65-F5344CB8AC3E}">
        <p14:creationId xmlns:p14="http://schemas.microsoft.com/office/powerpoint/2010/main" val="2625220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E8E9D7-E8DC-423D-B897-98D13E0BF288}"/>
              </a:ext>
            </a:extLst>
          </p:cNvPr>
          <p:cNvPicPr>
            <a:picLocks noChangeAspect="1"/>
          </p:cNvPicPr>
          <p:nvPr/>
        </p:nvPicPr>
        <p:blipFill rotWithShape="1">
          <a:blip r:embed="rId3"/>
          <a:srcRect r="629"/>
          <a:stretch/>
        </p:blipFill>
        <p:spPr>
          <a:xfrm>
            <a:off x="2477131" y="430136"/>
            <a:ext cx="9584344" cy="6119931"/>
          </a:xfrm>
          <a:prstGeom prst="rect">
            <a:avLst/>
          </a:prstGeom>
        </p:spPr>
      </p:pic>
      <p:sp>
        <p:nvSpPr>
          <p:cNvPr id="2" name="Title 1">
            <a:extLst>
              <a:ext uri="{FF2B5EF4-FFF2-40B4-BE49-F238E27FC236}">
                <a16:creationId xmlns:a16="http://schemas.microsoft.com/office/drawing/2014/main" id="{491754F7-0BA0-4922-BDB0-A91C33F4B44B}"/>
              </a:ext>
            </a:extLst>
          </p:cNvPr>
          <p:cNvSpPr>
            <a:spLocks noGrp="1"/>
          </p:cNvSpPr>
          <p:nvPr>
            <p:ph type="title"/>
          </p:nvPr>
        </p:nvSpPr>
        <p:spPr>
          <a:xfrm>
            <a:off x="560384" y="382010"/>
            <a:ext cx="4729480" cy="2601595"/>
          </a:xfrm>
        </p:spPr>
        <p:txBody>
          <a:bodyPr>
            <a:normAutofit/>
          </a:bodyPr>
          <a:lstStyle/>
          <a:p>
            <a:r>
              <a:rPr lang="en-US">
                <a:cs typeface="Calibri Light"/>
              </a:rPr>
              <a:t>What is a ternary graph and how do we interpret it?</a:t>
            </a:r>
            <a:endParaRPr lang="en-US"/>
          </a:p>
        </p:txBody>
      </p:sp>
      <p:sp>
        <p:nvSpPr>
          <p:cNvPr id="8" name="Oval 7">
            <a:extLst>
              <a:ext uri="{FF2B5EF4-FFF2-40B4-BE49-F238E27FC236}">
                <a16:creationId xmlns:a16="http://schemas.microsoft.com/office/drawing/2014/main" id="{0550FB51-78CE-4D86-A407-792A306CE91A}"/>
              </a:ext>
            </a:extLst>
          </p:cNvPr>
          <p:cNvSpPr/>
          <p:nvPr/>
        </p:nvSpPr>
        <p:spPr>
          <a:xfrm>
            <a:off x="5928859" y="241952"/>
            <a:ext cx="2433143" cy="830997"/>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B14F05-E8F8-4702-B934-D5C2E31BC863}"/>
              </a:ext>
            </a:extLst>
          </p:cNvPr>
          <p:cNvSpPr/>
          <p:nvPr/>
        </p:nvSpPr>
        <p:spPr>
          <a:xfrm>
            <a:off x="2321114" y="5843260"/>
            <a:ext cx="1989937" cy="830997"/>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BE62E78-E902-4F57-ADF6-3CA01BA7A0D1}"/>
              </a:ext>
            </a:extLst>
          </p:cNvPr>
          <p:cNvSpPr/>
          <p:nvPr/>
        </p:nvSpPr>
        <p:spPr>
          <a:xfrm>
            <a:off x="9581732" y="5801769"/>
            <a:ext cx="2562741" cy="936482"/>
          </a:xfrm>
          <a:prstGeom prst="ellipse">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Flashlight">
            <a:extLst>
              <a:ext uri="{FF2B5EF4-FFF2-40B4-BE49-F238E27FC236}">
                <a16:creationId xmlns:a16="http://schemas.microsoft.com/office/drawing/2014/main" id="{66F99D52-8849-467D-973C-3661D61A06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03430" y="5943600"/>
            <a:ext cx="914400" cy="914400"/>
          </a:xfrm>
          <a:prstGeom prst="rect">
            <a:avLst/>
          </a:prstGeom>
        </p:spPr>
      </p:pic>
      <p:sp>
        <p:nvSpPr>
          <p:cNvPr id="13" name="Isosceles Triangle 12">
            <a:extLst>
              <a:ext uri="{FF2B5EF4-FFF2-40B4-BE49-F238E27FC236}">
                <a16:creationId xmlns:a16="http://schemas.microsoft.com/office/drawing/2014/main" id="{27CB9828-5854-4025-903F-050B33A3324F}"/>
              </a:ext>
            </a:extLst>
          </p:cNvPr>
          <p:cNvSpPr/>
          <p:nvPr/>
        </p:nvSpPr>
        <p:spPr>
          <a:xfrm>
            <a:off x="3637280" y="889000"/>
            <a:ext cx="7030719" cy="5207000"/>
          </a:xfrm>
          <a:prstGeom prst="triangle">
            <a:avLst>
              <a:gd name="adj" fmla="val 49828"/>
            </a:avLst>
          </a:prstGeom>
          <a:gradFill flip="none" rotWithShape="1">
            <a:gsLst>
              <a:gs pos="0">
                <a:schemeClr val="accent4">
                  <a:alpha val="90000"/>
                </a:schemeClr>
              </a:gs>
              <a:gs pos="79000">
                <a:schemeClr val="accent4">
                  <a:alpha val="70000"/>
                  <a:lumMod val="15000"/>
                  <a:lumOff val="85000"/>
                </a:schemeClr>
              </a:gs>
              <a:gs pos="100000">
                <a:schemeClr val="accent4">
                  <a:lumMod val="20000"/>
                  <a:lumOff val="80000"/>
                  <a:alpha val="2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4490C52-F99A-4D43-AD5C-92F76712F5C5}"/>
              </a:ext>
            </a:extLst>
          </p:cNvPr>
          <p:cNvCxnSpPr>
            <a:cxnSpLocks/>
          </p:cNvCxnSpPr>
          <p:nvPr/>
        </p:nvCxnSpPr>
        <p:spPr>
          <a:xfrm>
            <a:off x="7192370" y="955343"/>
            <a:ext cx="3512991" cy="5194211"/>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3DFE9D0-E8A3-41AF-950A-8F8D52A6D8F8}"/>
              </a:ext>
            </a:extLst>
          </p:cNvPr>
          <p:cNvSpPr txBox="1"/>
          <p:nvPr/>
        </p:nvSpPr>
        <p:spPr>
          <a:xfrm>
            <a:off x="8794613" y="2963057"/>
            <a:ext cx="2346284" cy="830997"/>
          </a:xfrm>
          <a:prstGeom prst="rect">
            <a:avLst/>
          </a:prstGeom>
          <a:noFill/>
        </p:spPr>
        <p:txBody>
          <a:bodyPr wrap="none" rtlCol="0">
            <a:spAutoFit/>
          </a:bodyPr>
          <a:lstStyle/>
          <a:p>
            <a:pPr algn="ctr"/>
            <a:r>
              <a:rPr lang="en-US" sz="2400" b="1" err="1">
                <a:solidFill>
                  <a:srgbClr val="FFC000"/>
                </a:solidFill>
              </a:rPr>
              <a:t>Re</a:t>
            </a:r>
            <a:r>
              <a:rPr lang="en-US" sz="2400" b="1" baseline="-25000" err="1">
                <a:solidFill>
                  <a:srgbClr val="FFC000"/>
                </a:solidFill>
              </a:rPr>
              <a:t>dev</a:t>
            </a:r>
            <a:r>
              <a:rPr lang="en-US" sz="2400" b="1">
                <a:solidFill>
                  <a:srgbClr val="FFC000"/>
                </a:solidFill>
              </a:rPr>
              <a:t> contributes</a:t>
            </a:r>
          </a:p>
          <a:p>
            <a:pPr algn="ctr"/>
            <a:r>
              <a:rPr lang="en-US" sz="2400" b="1">
                <a:solidFill>
                  <a:srgbClr val="FFC000"/>
                </a:solidFill>
              </a:rPr>
              <a:t>0 % of </a:t>
            </a:r>
            <a:r>
              <a:rPr lang="en-US" sz="2400" b="1" err="1">
                <a:solidFill>
                  <a:srgbClr val="FFC000"/>
                </a:solidFill>
              </a:rPr>
              <a:t>Re</a:t>
            </a:r>
            <a:r>
              <a:rPr lang="en-US" sz="2400" b="1" baseline="-25000" err="1">
                <a:solidFill>
                  <a:srgbClr val="FFC000"/>
                </a:solidFill>
              </a:rPr>
              <a:t>EW</a:t>
            </a:r>
            <a:endParaRPr lang="en-US" sz="2400" b="1">
              <a:solidFill>
                <a:srgbClr val="FFC000"/>
              </a:solidFill>
            </a:endParaRPr>
          </a:p>
        </p:txBody>
      </p:sp>
      <p:cxnSp>
        <p:nvCxnSpPr>
          <p:cNvPr id="19" name="Straight Connector 18">
            <a:extLst>
              <a:ext uri="{FF2B5EF4-FFF2-40B4-BE49-F238E27FC236}">
                <a16:creationId xmlns:a16="http://schemas.microsoft.com/office/drawing/2014/main" id="{A8974A95-9381-498C-9B48-DF71CFB1777C}"/>
              </a:ext>
            </a:extLst>
          </p:cNvPr>
          <p:cNvCxnSpPr>
            <a:cxnSpLocks/>
          </p:cNvCxnSpPr>
          <p:nvPr/>
        </p:nvCxnSpPr>
        <p:spPr>
          <a:xfrm>
            <a:off x="5063679" y="3982568"/>
            <a:ext cx="1471100" cy="214651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FE69AE6-857D-40DA-B4C4-5D12AF518550}"/>
              </a:ext>
            </a:extLst>
          </p:cNvPr>
          <p:cNvSpPr txBox="1"/>
          <p:nvPr/>
        </p:nvSpPr>
        <p:spPr>
          <a:xfrm>
            <a:off x="2897452" y="3112581"/>
            <a:ext cx="2346284" cy="830997"/>
          </a:xfrm>
          <a:prstGeom prst="rect">
            <a:avLst/>
          </a:prstGeom>
          <a:noFill/>
        </p:spPr>
        <p:txBody>
          <a:bodyPr wrap="none" rtlCol="0">
            <a:spAutoFit/>
          </a:bodyPr>
          <a:lstStyle/>
          <a:p>
            <a:pPr algn="ctr"/>
            <a:r>
              <a:rPr lang="en-US" sz="2400" b="1" err="1">
                <a:solidFill>
                  <a:srgbClr val="FFC000"/>
                </a:solidFill>
              </a:rPr>
              <a:t>Re</a:t>
            </a:r>
            <a:r>
              <a:rPr lang="en-US" sz="2400" b="1" baseline="-25000" err="1">
                <a:solidFill>
                  <a:srgbClr val="FFC000"/>
                </a:solidFill>
              </a:rPr>
              <a:t>dev</a:t>
            </a:r>
            <a:r>
              <a:rPr lang="en-US" sz="2400" b="1">
                <a:solidFill>
                  <a:srgbClr val="FFC000"/>
                </a:solidFill>
              </a:rPr>
              <a:t> contributes</a:t>
            </a:r>
          </a:p>
          <a:p>
            <a:pPr algn="ctr"/>
            <a:r>
              <a:rPr lang="en-US" sz="2400" b="1">
                <a:solidFill>
                  <a:srgbClr val="FFC000"/>
                </a:solidFill>
              </a:rPr>
              <a:t>60 % of </a:t>
            </a:r>
            <a:r>
              <a:rPr lang="en-US" sz="2400" b="1" err="1">
                <a:solidFill>
                  <a:srgbClr val="FFC000"/>
                </a:solidFill>
              </a:rPr>
              <a:t>Re</a:t>
            </a:r>
            <a:r>
              <a:rPr lang="en-US" sz="2400" b="1" baseline="-25000" err="1">
                <a:solidFill>
                  <a:srgbClr val="FFC000"/>
                </a:solidFill>
              </a:rPr>
              <a:t>EW</a:t>
            </a:r>
            <a:endParaRPr lang="en-US" sz="2400" b="1">
              <a:solidFill>
                <a:srgbClr val="FFC000"/>
              </a:solidFill>
            </a:endParaRPr>
          </a:p>
        </p:txBody>
      </p:sp>
      <p:sp>
        <p:nvSpPr>
          <p:cNvPr id="22" name="TextBox 21">
            <a:extLst>
              <a:ext uri="{FF2B5EF4-FFF2-40B4-BE49-F238E27FC236}">
                <a16:creationId xmlns:a16="http://schemas.microsoft.com/office/drawing/2014/main" id="{E27DB003-E170-4944-A2F4-35B5F5824475}"/>
              </a:ext>
            </a:extLst>
          </p:cNvPr>
          <p:cNvSpPr txBox="1"/>
          <p:nvPr/>
        </p:nvSpPr>
        <p:spPr>
          <a:xfrm>
            <a:off x="931839" y="4064105"/>
            <a:ext cx="2346284" cy="830997"/>
          </a:xfrm>
          <a:prstGeom prst="rect">
            <a:avLst/>
          </a:prstGeom>
          <a:noFill/>
        </p:spPr>
        <p:txBody>
          <a:bodyPr wrap="none" rtlCol="0">
            <a:spAutoFit/>
          </a:bodyPr>
          <a:lstStyle/>
          <a:p>
            <a:pPr algn="ctr"/>
            <a:r>
              <a:rPr lang="en-US" sz="2400" b="1" err="1">
                <a:solidFill>
                  <a:srgbClr val="FFC000"/>
                </a:solidFill>
              </a:rPr>
              <a:t>Re</a:t>
            </a:r>
            <a:r>
              <a:rPr lang="en-US" sz="2400" b="1" baseline="-25000" err="1">
                <a:solidFill>
                  <a:srgbClr val="FFC000"/>
                </a:solidFill>
              </a:rPr>
              <a:t>dev</a:t>
            </a:r>
            <a:r>
              <a:rPr lang="en-US" sz="2400" b="1">
                <a:solidFill>
                  <a:srgbClr val="FFC000"/>
                </a:solidFill>
              </a:rPr>
              <a:t> contributes</a:t>
            </a:r>
          </a:p>
          <a:p>
            <a:pPr algn="ctr"/>
            <a:r>
              <a:rPr lang="en-US" sz="2400" b="1">
                <a:solidFill>
                  <a:srgbClr val="FFC000"/>
                </a:solidFill>
              </a:rPr>
              <a:t>100 % of </a:t>
            </a:r>
            <a:r>
              <a:rPr lang="en-US" sz="2400" b="1" err="1">
                <a:solidFill>
                  <a:srgbClr val="FFC000"/>
                </a:solidFill>
              </a:rPr>
              <a:t>Re</a:t>
            </a:r>
            <a:r>
              <a:rPr lang="en-US" sz="2400" b="1" baseline="-25000" err="1">
                <a:solidFill>
                  <a:srgbClr val="FFC000"/>
                </a:solidFill>
              </a:rPr>
              <a:t>EW</a:t>
            </a:r>
            <a:endParaRPr lang="en-US" sz="2400" b="1">
              <a:solidFill>
                <a:srgbClr val="FFC000"/>
              </a:solidFill>
            </a:endParaRPr>
          </a:p>
        </p:txBody>
      </p:sp>
      <p:cxnSp>
        <p:nvCxnSpPr>
          <p:cNvPr id="24" name="Straight Arrow Connector 23">
            <a:extLst>
              <a:ext uri="{FF2B5EF4-FFF2-40B4-BE49-F238E27FC236}">
                <a16:creationId xmlns:a16="http://schemas.microsoft.com/office/drawing/2014/main" id="{7CA32A1E-F3DF-4B11-975B-C68B8CA301E7}"/>
              </a:ext>
            </a:extLst>
          </p:cNvPr>
          <p:cNvCxnSpPr>
            <a:cxnSpLocks/>
          </p:cNvCxnSpPr>
          <p:nvPr/>
        </p:nvCxnSpPr>
        <p:spPr>
          <a:xfrm>
            <a:off x="3082509" y="4881232"/>
            <a:ext cx="629517" cy="117660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FB3094E3-E6C4-4017-B938-BA4BC9A6FCEC}"/>
              </a:ext>
            </a:extLst>
          </p:cNvPr>
          <p:cNvSpPr/>
          <p:nvPr/>
        </p:nvSpPr>
        <p:spPr>
          <a:xfrm flipH="1">
            <a:off x="7827389" y="2926448"/>
            <a:ext cx="132545" cy="118897"/>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46DADC1C-6314-4CC7-9881-429F7E8FE43E}"/>
              </a:ext>
            </a:extLst>
          </p:cNvPr>
          <p:cNvCxnSpPr>
            <a:cxnSpLocks/>
          </p:cNvCxnSpPr>
          <p:nvPr/>
        </p:nvCxnSpPr>
        <p:spPr>
          <a:xfrm>
            <a:off x="6831611" y="1394213"/>
            <a:ext cx="3092026" cy="4640935"/>
          </a:xfrm>
          <a:prstGeom prst="line">
            <a:avLst/>
          </a:prstGeom>
          <a:ln w="38100">
            <a:solidFill>
              <a:srgbClr val="FFC000"/>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94679908-B91C-47A9-AD43-86C060BBA7C6}"/>
              </a:ext>
            </a:extLst>
          </p:cNvPr>
          <p:cNvCxnSpPr>
            <a:cxnSpLocks/>
          </p:cNvCxnSpPr>
          <p:nvPr/>
        </p:nvCxnSpPr>
        <p:spPr>
          <a:xfrm flipV="1">
            <a:off x="5786433" y="2519930"/>
            <a:ext cx="2423392" cy="3563316"/>
          </a:xfrm>
          <a:prstGeom prst="line">
            <a:avLst/>
          </a:prstGeom>
          <a:ln w="38100">
            <a:solidFill>
              <a:srgbClr val="CC66FF"/>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B17C00A2-2DFE-4708-B662-0A6174D4216F}"/>
              </a:ext>
            </a:extLst>
          </p:cNvPr>
          <p:cNvCxnSpPr>
            <a:cxnSpLocks/>
          </p:cNvCxnSpPr>
          <p:nvPr/>
        </p:nvCxnSpPr>
        <p:spPr>
          <a:xfrm flipV="1">
            <a:off x="5725400" y="2962516"/>
            <a:ext cx="2752691" cy="12058"/>
          </a:xfrm>
          <a:prstGeom prst="line">
            <a:avLst/>
          </a:prstGeom>
          <a:ln w="38100">
            <a:solidFill>
              <a:schemeClr val="accent2">
                <a:lumMod val="75000"/>
              </a:schemeClr>
            </a:solidFill>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A3EB555D-5DB7-4146-B244-D93632C71B8E}"/>
              </a:ext>
            </a:extLst>
          </p:cNvPr>
          <p:cNvSpPr txBox="1"/>
          <p:nvPr/>
        </p:nvSpPr>
        <p:spPr>
          <a:xfrm>
            <a:off x="5000856" y="866161"/>
            <a:ext cx="1777474" cy="830997"/>
          </a:xfrm>
          <a:prstGeom prst="rect">
            <a:avLst/>
          </a:prstGeom>
          <a:noFill/>
        </p:spPr>
        <p:txBody>
          <a:bodyPr wrap="none" rtlCol="0">
            <a:spAutoFit/>
          </a:bodyPr>
          <a:lstStyle/>
          <a:p>
            <a:pPr algn="ctr"/>
            <a:r>
              <a:rPr lang="en-US" sz="2400">
                <a:solidFill>
                  <a:srgbClr val="FFC000"/>
                </a:solidFill>
              </a:rPr>
              <a:t>10% of </a:t>
            </a:r>
            <a:r>
              <a:rPr lang="en-US" sz="2400" err="1">
                <a:solidFill>
                  <a:srgbClr val="FFC000"/>
                </a:solidFill>
              </a:rPr>
              <a:t>Re</a:t>
            </a:r>
            <a:r>
              <a:rPr lang="en-US" sz="2400" baseline="-25000" err="1">
                <a:solidFill>
                  <a:srgbClr val="FFC000"/>
                </a:solidFill>
              </a:rPr>
              <a:t>EW</a:t>
            </a:r>
            <a:r>
              <a:rPr lang="en-US" sz="2400">
                <a:solidFill>
                  <a:srgbClr val="FFC000"/>
                </a:solidFill>
              </a:rPr>
              <a:t> </a:t>
            </a:r>
          </a:p>
          <a:p>
            <a:pPr algn="ctr"/>
            <a:r>
              <a:rPr lang="en-US" sz="2400">
                <a:solidFill>
                  <a:srgbClr val="FFC000"/>
                </a:solidFill>
              </a:rPr>
              <a:t>from </a:t>
            </a:r>
            <a:r>
              <a:rPr lang="en-US" sz="2400" err="1">
                <a:solidFill>
                  <a:srgbClr val="FFC000"/>
                </a:solidFill>
              </a:rPr>
              <a:t>Re</a:t>
            </a:r>
            <a:r>
              <a:rPr lang="en-US" sz="2400" baseline="-25000" err="1">
                <a:solidFill>
                  <a:srgbClr val="FFC000"/>
                </a:solidFill>
              </a:rPr>
              <a:t>dev</a:t>
            </a:r>
            <a:endParaRPr lang="en-US" sz="2400">
              <a:solidFill>
                <a:srgbClr val="FFC000"/>
              </a:solidFill>
            </a:endParaRPr>
          </a:p>
        </p:txBody>
      </p:sp>
      <p:sp>
        <p:nvSpPr>
          <p:cNvPr id="44" name="TextBox 43">
            <a:extLst>
              <a:ext uri="{FF2B5EF4-FFF2-40B4-BE49-F238E27FC236}">
                <a16:creationId xmlns:a16="http://schemas.microsoft.com/office/drawing/2014/main" id="{E13A3EE6-5A2A-4D52-BBF5-39351CA6BD74}"/>
              </a:ext>
            </a:extLst>
          </p:cNvPr>
          <p:cNvSpPr txBox="1"/>
          <p:nvPr/>
        </p:nvSpPr>
        <p:spPr>
          <a:xfrm>
            <a:off x="3553219" y="2439111"/>
            <a:ext cx="1896480" cy="830997"/>
          </a:xfrm>
          <a:prstGeom prst="rect">
            <a:avLst/>
          </a:prstGeom>
          <a:noFill/>
          <a:ln>
            <a:noFill/>
          </a:ln>
        </p:spPr>
        <p:txBody>
          <a:bodyPr wrap="none" rtlCol="0">
            <a:spAutoFit/>
          </a:bodyPr>
          <a:lstStyle/>
          <a:p>
            <a:pPr algn="ctr"/>
            <a:r>
              <a:rPr lang="en-US" sz="2400">
                <a:solidFill>
                  <a:srgbClr val="C55A11"/>
                </a:solidFill>
              </a:rPr>
              <a:t>60% of </a:t>
            </a:r>
            <a:r>
              <a:rPr lang="en-US" sz="2400" err="1">
                <a:solidFill>
                  <a:srgbClr val="C55A11"/>
                </a:solidFill>
              </a:rPr>
              <a:t>Re</a:t>
            </a:r>
            <a:r>
              <a:rPr lang="en-US" sz="2400" baseline="-25000" err="1">
                <a:solidFill>
                  <a:srgbClr val="C55A11"/>
                </a:solidFill>
              </a:rPr>
              <a:t>EW</a:t>
            </a:r>
            <a:r>
              <a:rPr lang="en-US" sz="2400">
                <a:solidFill>
                  <a:srgbClr val="C55A11"/>
                </a:solidFill>
              </a:rPr>
              <a:t> </a:t>
            </a:r>
          </a:p>
          <a:p>
            <a:pPr algn="ctr"/>
            <a:r>
              <a:rPr lang="en-US" sz="2400">
                <a:solidFill>
                  <a:srgbClr val="C55A11"/>
                </a:solidFill>
              </a:rPr>
              <a:t>from </a:t>
            </a:r>
            <a:r>
              <a:rPr lang="en-US" sz="2400" err="1">
                <a:solidFill>
                  <a:srgbClr val="C55A11"/>
                </a:solidFill>
              </a:rPr>
              <a:t>Re</a:t>
            </a:r>
            <a:r>
              <a:rPr lang="en-US" sz="2400" baseline="-25000" err="1">
                <a:solidFill>
                  <a:srgbClr val="C55A11"/>
                </a:solidFill>
              </a:rPr>
              <a:t>respend</a:t>
            </a:r>
            <a:endParaRPr lang="en-US" sz="2400" baseline="-25000">
              <a:solidFill>
                <a:srgbClr val="C55A11"/>
              </a:solidFill>
            </a:endParaRPr>
          </a:p>
        </p:txBody>
      </p:sp>
      <p:sp>
        <p:nvSpPr>
          <p:cNvPr id="45" name="TextBox 44">
            <a:extLst>
              <a:ext uri="{FF2B5EF4-FFF2-40B4-BE49-F238E27FC236}">
                <a16:creationId xmlns:a16="http://schemas.microsoft.com/office/drawing/2014/main" id="{000D6EB9-AC14-4B1A-BBF7-6CDA0BA342E3}"/>
              </a:ext>
            </a:extLst>
          </p:cNvPr>
          <p:cNvSpPr txBox="1"/>
          <p:nvPr/>
        </p:nvSpPr>
        <p:spPr>
          <a:xfrm>
            <a:off x="8265436" y="1890594"/>
            <a:ext cx="1777474" cy="830997"/>
          </a:xfrm>
          <a:prstGeom prst="rect">
            <a:avLst/>
          </a:prstGeom>
          <a:noFill/>
        </p:spPr>
        <p:txBody>
          <a:bodyPr wrap="none" rtlCol="0">
            <a:spAutoFit/>
          </a:bodyPr>
          <a:lstStyle/>
          <a:p>
            <a:pPr algn="ctr"/>
            <a:r>
              <a:rPr lang="en-US" sz="2400">
                <a:solidFill>
                  <a:srgbClr val="CC66FF"/>
                </a:solidFill>
              </a:rPr>
              <a:t>30% of </a:t>
            </a:r>
            <a:r>
              <a:rPr lang="en-US" sz="2400" err="1">
                <a:solidFill>
                  <a:srgbClr val="CC66FF"/>
                </a:solidFill>
              </a:rPr>
              <a:t>Re</a:t>
            </a:r>
            <a:r>
              <a:rPr lang="en-US" sz="2400" baseline="-25000" err="1">
                <a:solidFill>
                  <a:srgbClr val="CC66FF"/>
                </a:solidFill>
              </a:rPr>
              <a:t>EW</a:t>
            </a:r>
            <a:r>
              <a:rPr lang="en-US" sz="2400">
                <a:solidFill>
                  <a:srgbClr val="CC66FF"/>
                </a:solidFill>
              </a:rPr>
              <a:t> </a:t>
            </a:r>
          </a:p>
          <a:p>
            <a:pPr algn="ctr"/>
            <a:r>
              <a:rPr lang="en-US" sz="2400">
                <a:solidFill>
                  <a:srgbClr val="CC66FF"/>
                </a:solidFill>
              </a:rPr>
              <a:t>from </a:t>
            </a:r>
            <a:r>
              <a:rPr lang="en-US" sz="2400" err="1">
                <a:solidFill>
                  <a:srgbClr val="CC66FF"/>
                </a:solidFill>
              </a:rPr>
              <a:t>Re</a:t>
            </a:r>
            <a:r>
              <a:rPr lang="en-US" sz="2400" baseline="-25000" err="1">
                <a:solidFill>
                  <a:srgbClr val="CC66FF"/>
                </a:solidFill>
              </a:rPr>
              <a:t>emb</a:t>
            </a:r>
            <a:endParaRPr lang="en-US" sz="2400">
              <a:solidFill>
                <a:srgbClr val="CC66FF"/>
              </a:solidFill>
            </a:endParaRPr>
          </a:p>
        </p:txBody>
      </p:sp>
      <p:sp>
        <p:nvSpPr>
          <p:cNvPr id="5" name="TextBox 4">
            <a:extLst>
              <a:ext uri="{FF2B5EF4-FFF2-40B4-BE49-F238E27FC236}">
                <a16:creationId xmlns:a16="http://schemas.microsoft.com/office/drawing/2014/main" id="{A38AADE6-C542-4506-B173-7BE8760C4F92}"/>
              </a:ext>
            </a:extLst>
          </p:cNvPr>
          <p:cNvSpPr txBox="1"/>
          <p:nvPr/>
        </p:nvSpPr>
        <p:spPr>
          <a:xfrm>
            <a:off x="4800360" y="6149554"/>
            <a:ext cx="583814" cy="369332"/>
          </a:xfrm>
          <a:prstGeom prst="rect">
            <a:avLst/>
          </a:prstGeom>
          <a:noFill/>
        </p:spPr>
        <p:txBody>
          <a:bodyPr wrap="none" rtlCol="0">
            <a:spAutoFit/>
          </a:bodyPr>
          <a:lstStyle/>
          <a:p>
            <a:r>
              <a:rPr lang="en-US"/>
              <a:t>80%</a:t>
            </a:r>
          </a:p>
        </p:txBody>
      </p:sp>
      <p:sp>
        <p:nvSpPr>
          <p:cNvPr id="27" name="TextBox 26">
            <a:extLst>
              <a:ext uri="{FF2B5EF4-FFF2-40B4-BE49-F238E27FC236}">
                <a16:creationId xmlns:a16="http://schemas.microsoft.com/office/drawing/2014/main" id="{B84B123B-CDFF-407A-A982-EE5CCBEAB7ED}"/>
              </a:ext>
            </a:extLst>
          </p:cNvPr>
          <p:cNvSpPr txBox="1"/>
          <p:nvPr/>
        </p:nvSpPr>
        <p:spPr>
          <a:xfrm>
            <a:off x="6173020" y="6149554"/>
            <a:ext cx="583814" cy="369332"/>
          </a:xfrm>
          <a:prstGeom prst="rect">
            <a:avLst/>
          </a:prstGeom>
          <a:noFill/>
        </p:spPr>
        <p:txBody>
          <a:bodyPr wrap="none" rtlCol="0">
            <a:spAutoFit/>
          </a:bodyPr>
          <a:lstStyle/>
          <a:p>
            <a:r>
              <a:rPr lang="en-US"/>
              <a:t>60%</a:t>
            </a:r>
          </a:p>
        </p:txBody>
      </p:sp>
      <p:sp>
        <p:nvSpPr>
          <p:cNvPr id="28" name="TextBox 27">
            <a:extLst>
              <a:ext uri="{FF2B5EF4-FFF2-40B4-BE49-F238E27FC236}">
                <a16:creationId xmlns:a16="http://schemas.microsoft.com/office/drawing/2014/main" id="{CD424317-C11B-47EC-B50B-9C73D162E9C9}"/>
              </a:ext>
            </a:extLst>
          </p:cNvPr>
          <p:cNvSpPr txBox="1"/>
          <p:nvPr/>
        </p:nvSpPr>
        <p:spPr>
          <a:xfrm>
            <a:off x="7610285" y="6149554"/>
            <a:ext cx="583814" cy="369332"/>
          </a:xfrm>
          <a:prstGeom prst="rect">
            <a:avLst/>
          </a:prstGeom>
          <a:noFill/>
        </p:spPr>
        <p:txBody>
          <a:bodyPr wrap="none" rtlCol="0">
            <a:spAutoFit/>
          </a:bodyPr>
          <a:lstStyle/>
          <a:p>
            <a:r>
              <a:rPr lang="en-US"/>
              <a:t>40%</a:t>
            </a:r>
          </a:p>
        </p:txBody>
      </p:sp>
      <p:sp>
        <p:nvSpPr>
          <p:cNvPr id="29" name="TextBox 28">
            <a:extLst>
              <a:ext uri="{FF2B5EF4-FFF2-40B4-BE49-F238E27FC236}">
                <a16:creationId xmlns:a16="http://schemas.microsoft.com/office/drawing/2014/main" id="{8C92EA07-93F7-4D4B-B3CD-2B23C4B52288}"/>
              </a:ext>
            </a:extLst>
          </p:cNvPr>
          <p:cNvSpPr txBox="1"/>
          <p:nvPr/>
        </p:nvSpPr>
        <p:spPr>
          <a:xfrm>
            <a:off x="9096663" y="6132609"/>
            <a:ext cx="583814" cy="369332"/>
          </a:xfrm>
          <a:prstGeom prst="rect">
            <a:avLst/>
          </a:prstGeom>
          <a:noFill/>
        </p:spPr>
        <p:txBody>
          <a:bodyPr wrap="none" rtlCol="0">
            <a:spAutoFit/>
          </a:bodyPr>
          <a:lstStyle/>
          <a:p>
            <a:r>
              <a:rPr lang="en-US"/>
              <a:t>20%</a:t>
            </a:r>
          </a:p>
        </p:txBody>
      </p:sp>
      <p:sp>
        <p:nvSpPr>
          <p:cNvPr id="30" name="TextBox 29">
            <a:extLst>
              <a:ext uri="{FF2B5EF4-FFF2-40B4-BE49-F238E27FC236}">
                <a16:creationId xmlns:a16="http://schemas.microsoft.com/office/drawing/2014/main" id="{438BC41D-0C36-4CFC-B776-C7AE104031CA}"/>
              </a:ext>
            </a:extLst>
          </p:cNvPr>
          <p:cNvSpPr txBox="1"/>
          <p:nvPr/>
        </p:nvSpPr>
        <p:spPr>
          <a:xfrm>
            <a:off x="3778687" y="4815348"/>
            <a:ext cx="583814" cy="369332"/>
          </a:xfrm>
          <a:prstGeom prst="rect">
            <a:avLst/>
          </a:prstGeom>
          <a:noFill/>
        </p:spPr>
        <p:txBody>
          <a:bodyPr wrap="none" rtlCol="0">
            <a:spAutoFit/>
          </a:bodyPr>
          <a:lstStyle/>
          <a:p>
            <a:r>
              <a:rPr lang="en-US"/>
              <a:t>80%</a:t>
            </a:r>
          </a:p>
        </p:txBody>
      </p:sp>
      <p:sp>
        <p:nvSpPr>
          <p:cNvPr id="31" name="TextBox 30">
            <a:extLst>
              <a:ext uri="{FF2B5EF4-FFF2-40B4-BE49-F238E27FC236}">
                <a16:creationId xmlns:a16="http://schemas.microsoft.com/office/drawing/2014/main" id="{EF67B8E0-21CF-4AF8-8C9B-B46531FC10B2}"/>
              </a:ext>
            </a:extLst>
          </p:cNvPr>
          <p:cNvSpPr txBox="1"/>
          <p:nvPr/>
        </p:nvSpPr>
        <p:spPr>
          <a:xfrm>
            <a:off x="4501460" y="3765930"/>
            <a:ext cx="583814" cy="369332"/>
          </a:xfrm>
          <a:prstGeom prst="rect">
            <a:avLst/>
          </a:prstGeom>
          <a:noFill/>
        </p:spPr>
        <p:txBody>
          <a:bodyPr wrap="square" rtlCol="0">
            <a:spAutoFit/>
          </a:bodyPr>
          <a:lstStyle/>
          <a:p>
            <a:r>
              <a:rPr lang="en-US"/>
              <a:t>60%</a:t>
            </a:r>
          </a:p>
        </p:txBody>
      </p:sp>
      <p:sp>
        <p:nvSpPr>
          <p:cNvPr id="32" name="TextBox 31">
            <a:extLst>
              <a:ext uri="{FF2B5EF4-FFF2-40B4-BE49-F238E27FC236}">
                <a16:creationId xmlns:a16="http://schemas.microsoft.com/office/drawing/2014/main" id="{57C01959-7A75-4F11-8656-F700A51BF8A9}"/>
              </a:ext>
            </a:extLst>
          </p:cNvPr>
          <p:cNvSpPr txBox="1"/>
          <p:nvPr/>
        </p:nvSpPr>
        <p:spPr>
          <a:xfrm>
            <a:off x="5188930" y="2721591"/>
            <a:ext cx="583814" cy="369332"/>
          </a:xfrm>
          <a:prstGeom prst="rect">
            <a:avLst/>
          </a:prstGeom>
          <a:noFill/>
        </p:spPr>
        <p:txBody>
          <a:bodyPr wrap="none" rtlCol="0">
            <a:spAutoFit/>
          </a:bodyPr>
          <a:lstStyle/>
          <a:p>
            <a:r>
              <a:rPr lang="en-US"/>
              <a:t>40%</a:t>
            </a:r>
          </a:p>
        </p:txBody>
      </p:sp>
      <p:sp>
        <p:nvSpPr>
          <p:cNvPr id="33" name="TextBox 32">
            <a:extLst>
              <a:ext uri="{FF2B5EF4-FFF2-40B4-BE49-F238E27FC236}">
                <a16:creationId xmlns:a16="http://schemas.microsoft.com/office/drawing/2014/main" id="{0AA7F568-9EDF-41A9-80B0-E7CDCFD76799}"/>
              </a:ext>
            </a:extLst>
          </p:cNvPr>
          <p:cNvSpPr txBox="1"/>
          <p:nvPr/>
        </p:nvSpPr>
        <p:spPr>
          <a:xfrm>
            <a:off x="5916886" y="1645316"/>
            <a:ext cx="583814" cy="369332"/>
          </a:xfrm>
          <a:prstGeom prst="rect">
            <a:avLst/>
          </a:prstGeom>
          <a:noFill/>
        </p:spPr>
        <p:txBody>
          <a:bodyPr wrap="none" rtlCol="0">
            <a:spAutoFit/>
          </a:bodyPr>
          <a:lstStyle/>
          <a:p>
            <a:r>
              <a:rPr lang="en-US"/>
              <a:t>20%</a:t>
            </a:r>
          </a:p>
        </p:txBody>
      </p:sp>
    </p:spTree>
    <p:extLst>
      <p:ext uri="{BB962C8B-B14F-4D97-AF65-F5344CB8AC3E}">
        <p14:creationId xmlns:p14="http://schemas.microsoft.com/office/powerpoint/2010/main" val="277713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2"/>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3"/>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9"/>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8"/>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7"/>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5"/>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0"/>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31"/>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3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par>
                                <p:cTn id="85" presetID="1" presetClass="exit" presetSubtype="0" fill="hold" nodeType="withEffect">
                                  <p:stCondLst>
                                    <p:cond delay="0"/>
                                  </p:stCondLst>
                                  <p:childTnLst>
                                    <p:set>
                                      <p:cBhvr>
                                        <p:cTn id="86" dur="1" fill="hold">
                                          <p:stCondLst>
                                            <p:cond delay="0"/>
                                          </p:stCondLst>
                                        </p:cTn>
                                        <p:tgtEl>
                                          <p:spTgt spid="24"/>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2"/>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19"/>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20"/>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15"/>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8"/>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3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3"/>
                                        </p:tgtEl>
                                        <p:attrNameLst>
                                          <p:attrName>style.visibility</p:attrName>
                                        </p:attrNameLst>
                                      </p:cBhvr>
                                      <p:to>
                                        <p:strVal val="visible"/>
                                      </p:to>
                                    </p:set>
                                  </p:childTnLst>
                                </p:cTn>
                              </p:par>
                              <p:par>
                                <p:cTn id="103" presetID="1" presetClass="entr" presetSubtype="0" fill="hold" grpId="2" nodeType="withEffect">
                                  <p:stCondLst>
                                    <p:cond delay="0"/>
                                  </p:stCondLst>
                                  <p:childTnLst>
                                    <p:set>
                                      <p:cBhvr>
                                        <p:cTn id="104" dur="1" fill="hold">
                                          <p:stCondLst>
                                            <p:cond delay="0"/>
                                          </p:stCondLst>
                                        </p:cTn>
                                        <p:tgtEl>
                                          <p:spTgt spid="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3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5"/>
                                        </p:tgtEl>
                                        <p:attrNameLst>
                                          <p:attrName>style.visibility</p:attrName>
                                        </p:attrNameLst>
                                      </p:cBhvr>
                                      <p:to>
                                        <p:strVal val="visible"/>
                                      </p:to>
                                    </p:set>
                                  </p:childTnLst>
                                </p:cTn>
                              </p:par>
                              <p:par>
                                <p:cTn id="111" presetID="1" presetClass="entr" presetSubtype="0" fill="hold" grpId="2" nodeType="withEffect">
                                  <p:stCondLst>
                                    <p:cond delay="0"/>
                                  </p:stCondLst>
                                  <p:childTnLst>
                                    <p:set>
                                      <p:cBhvr>
                                        <p:cTn id="112" dur="1" fill="hold">
                                          <p:stCondLst>
                                            <p:cond delay="0"/>
                                          </p:stCondLst>
                                        </p:cTn>
                                        <p:tgtEl>
                                          <p:spTgt spid="10"/>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42"/>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4"/>
                                        </p:tgtEl>
                                        <p:attrNameLst>
                                          <p:attrName>style.visibility</p:attrName>
                                        </p:attrNameLst>
                                      </p:cBhvr>
                                      <p:to>
                                        <p:strVal val="visible"/>
                                      </p:to>
                                    </p:set>
                                  </p:childTnLst>
                                </p:cTn>
                              </p:par>
                              <p:par>
                                <p:cTn id="119" presetID="1" presetClass="entr" presetSubtype="0" fill="hold" grpId="2" nodeType="withEffect">
                                  <p:stCondLst>
                                    <p:cond delay="0"/>
                                  </p:stCondLst>
                                  <p:childTnLst>
                                    <p:set>
                                      <p:cBhvr>
                                        <p:cTn id="1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9" grpId="0" animBg="1"/>
      <p:bldP spid="9" grpId="1" animBg="1"/>
      <p:bldP spid="9" grpId="2" animBg="1"/>
      <p:bldP spid="10" grpId="0" animBg="1"/>
      <p:bldP spid="10" grpId="1" animBg="1"/>
      <p:bldP spid="10" grpId="2" animBg="1"/>
      <p:bldP spid="13" grpId="0" animBg="1"/>
      <p:bldP spid="13" grpId="1" animBg="1"/>
      <p:bldP spid="18" grpId="0"/>
      <p:bldP spid="18" grpId="1"/>
      <p:bldP spid="20" grpId="0"/>
      <p:bldP spid="20" grpId="1"/>
      <p:bldP spid="22" grpId="0"/>
      <p:bldP spid="22" grpId="1"/>
      <p:bldP spid="34" grpId="0" animBg="1"/>
      <p:bldP spid="43" grpId="0"/>
      <p:bldP spid="44" grpId="0"/>
      <p:bldP spid="45" grpId="0"/>
      <p:bldP spid="5" grpId="0"/>
      <p:bldP spid="5"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81319C-EEDC-4B63-A8C6-447F26EDE964}"/>
              </a:ext>
            </a:extLst>
          </p:cNvPr>
          <p:cNvPicPr>
            <a:picLocks noChangeAspect="1"/>
          </p:cNvPicPr>
          <p:nvPr/>
        </p:nvPicPr>
        <p:blipFill>
          <a:blip r:embed="rId3"/>
          <a:stretch>
            <a:fillRect/>
          </a:stretch>
        </p:blipFill>
        <p:spPr>
          <a:xfrm>
            <a:off x="3589975" y="365125"/>
            <a:ext cx="8602025" cy="6492875"/>
          </a:xfrm>
          <a:prstGeom prst="rect">
            <a:avLst/>
          </a:prstGeom>
        </p:spPr>
      </p:pic>
      <p:sp>
        <p:nvSpPr>
          <p:cNvPr id="2" name="Title 1">
            <a:extLst>
              <a:ext uri="{FF2B5EF4-FFF2-40B4-BE49-F238E27FC236}">
                <a16:creationId xmlns:a16="http://schemas.microsoft.com/office/drawing/2014/main" id="{2DEB7F08-E49B-45A9-AF35-C54141336AC6}"/>
              </a:ext>
            </a:extLst>
          </p:cNvPr>
          <p:cNvSpPr>
            <a:spLocks noGrp="1"/>
          </p:cNvSpPr>
          <p:nvPr>
            <p:ph type="title"/>
          </p:nvPr>
        </p:nvSpPr>
        <p:spPr/>
        <p:txBody>
          <a:bodyPr/>
          <a:lstStyle/>
          <a:p>
            <a:r>
              <a:rPr lang="en-US"/>
              <a:t>Overall Results</a:t>
            </a:r>
          </a:p>
        </p:txBody>
      </p:sp>
      <p:sp>
        <p:nvSpPr>
          <p:cNvPr id="14" name="Oval 13">
            <a:extLst>
              <a:ext uri="{FF2B5EF4-FFF2-40B4-BE49-F238E27FC236}">
                <a16:creationId xmlns:a16="http://schemas.microsoft.com/office/drawing/2014/main" id="{0BA8F641-312C-46E9-ADD1-804F2FFADBC2}"/>
              </a:ext>
            </a:extLst>
          </p:cNvPr>
          <p:cNvSpPr/>
          <p:nvPr/>
        </p:nvSpPr>
        <p:spPr>
          <a:xfrm>
            <a:off x="5977722" y="2379282"/>
            <a:ext cx="1356048" cy="1166859"/>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5045EDFD-532C-44A1-B03A-2665CEF339EE}"/>
              </a:ext>
            </a:extLst>
          </p:cNvPr>
          <p:cNvSpPr/>
          <p:nvPr/>
        </p:nvSpPr>
        <p:spPr>
          <a:xfrm>
            <a:off x="9801726" y="3062791"/>
            <a:ext cx="2342147" cy="116685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751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EA6FC-5623-485D-9452-5ADD07EFD4A4}"/>
              </a:ext>
            </a:extLst>
          </p:cNvPr>
          <p:cNvSpPr>
            <a:spLocks noGrp="1"/>
          </p:cNvSpPr>
          <p:nvPr>
            <p:ph type="title"/>
          </p:nvPr>
        </p:nvSpPr>
        <p:spPr/>
        <p:txBody>
          <a:bodyPr/>
          <a:lstStyle/>
          <a:p>
            <a:r>
              <a:rPr lang="en-US"/>
              <a:t>Economy-Wide Impacts</a:t>
            </a:r>
          </a:p>
        </p:txBody>
      </p:sp>
      <p:sp>
        <p:nvSpPr>
          <p:cNvPr id="3" name="Content Placeholder 2">
            <a:extLst>
              <a:ext uri="{FF2B5EF4-FFF2-40B4-BE49-F238E27FC236}">
                <a16:creationId xmlns:a16="http://schemas.microsoft.com/office/drawing/2014/main" id="{4AB5D9DD-7A7B-41B5-B9D9-BA11D4918E0B}"/>
              </a:ext>
            </a:extLst>
          </p:cNvPr>
          <p:cNvSpPr>
            <a:spLocks noGrp="1"/>
          </p:cNvSpPr>
          <p:nvPr>
            <p:ph idx="1"/>
          </p:nvPr>
        </p:nvSpPr>
        <p:spPr>
          <a:xfrm>
            <a:off x="303106" y="1853251"/>
            <a:ext cx="3469640" cy="1178400"/>
          </a:xfrm>
        </p:spPr>
        <p:txBody>
          <a:bodyPr>
            <a:normAutofit fontScale="92500" lnSpcReduction="10000"/>
          </a:bodyPr>
          <a:lstStyle/>
          <a:p>
            <a:pPr marL="0" indent="0" algn="ctr">
              <a:buNone/>
            </a:pPr>
            <a:r>
              <a:rPr lang="en-US" err="1"/>
              <a:t>Hyperconservation</a:t>
            </a:r>
            <a:r>
              <a:rPr lang="en-US"/>
              <a:t>:</a:t>
            </a:r>
          </a:p>
          <a:p>
            <a:pPr marL="0" indent="0" algn="ctr">
              <a:buNone/>
            </a:pPr>
            <a:r>
              <a:rPr lang="en-US" i="1"/>
              <a:t>Saves more energy than expected</a:t>
            </a:r>
          </a:p>
        </p:txBody>
      </p:sp>
      <p:sp>
        <p:nvSpPr>
          <p:cNvPr id="10" name="Content Placeholder 2">
            <a:extLst>
              <a:ext uri="{FF2B5EF4-FFF2-40B4-BE49-F238E27FC236}">
                <a16:creationId xmlns:a16="http://schemas.microsoft.com/office/drawing/2014/main" id="{065B6F19-EBFD-49B8-AD45-094E7D85AE9D}"/>
              </a:ext>
            </a:extLst>
          </p:cNvPr>
          <p:cNvSpPr txBox="1">
            <a:spLocks/>
          </p:cNvSpPr>
          <p:nvPr/>
        </p:nvSpPr>
        <p:spPr>
          <a:xfrm>
            <a:off x="4361180" y="1819217"/>
            <a:ext cx="3469640" cy="11784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Rebound:</a:t>
            </a:r>
          </a:p>
          <a:p>
            <a:pPr marL="0" indent="0" algn="ctr">
              <a:buFont typeface="Arial" panose="020B0604020202020204" pitchFamily="34" charset="0"/>
              <a:buNone/>
            </a:pPr>
            <a:r>
              <a:rPr lang="en-US" i="1"/>
              <a:t>Saves energy, but less than expected</a:t>
            </a:r>
          </a:p>
        </p:txBody>
      </p:sp>
      <p:sp>
        <p:nvSpPr>
          <p:cNvPr id="11" name="Content Placeholder 2">
            <a:extLst>
              <a:ext uri="{FF2B5EF4-FFF2-40B4-BE49-F238E27FC236}">
                <a16:creationId xmlns:a16="http://schemas.microsoft.com/office/drawing/2014/main" id="{6AA8866F-7FC0-4B7F-AF7B-E9BCE517245B}"/>
              </a:ext>
            </a:extLst>
          </p:cNvPr>
          <p:cNvSpPr txBox="1">
            <a:spLocks/>
          </p:cNvSpPr>
          <p:nvPr/>
        </p:nvSpPr>
        <p:spPr>
          <a:xfrm>
            <a:off x="8458464" y="1853251"/>
            <a:ext cx="3469641" cy="11784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Backfire:</a:t>
            </a:r>
          </a:p>
          <a:p>
            <a:pPr marL="0" indent="0" algn="ctr">
              <a:buFont typeface="Arial" panose="020B0604020202020204" pitchFamily="34" charset="0"/>
              <a:buNone/>
            </a:pPr>
            <a:r>
              <a:rPr lang="en-US" i="1"/>
              <a:t>Uses more energy than before</a:t>
            </a:r>
          </a:p>
        </p:txBody>
      </p:sp>
      <p:sp>
        <p:nvSpPr>
          <p:cNvPr id="12" name="Rectangle 11">
            <a:extLst>
              <a:ext uri="{FF2B5EF4-FFF2-40B4-BE49-F238E27FC236}">
                <a16:creationId xmlns:a16="http://schemas.microsoft.com/office/drawing/2014/main" id="{FBE90CA4-2CAC-473C-B565-D96C065F3A4F}"/>
              </a:ext>
            </a:extLst>
          </p:cNvPr>
          <p:cNvSpPr/>
          <p:nvPr/>
        </p:nvSpPr>
        <p:spPr>
          <a:xfrm>
            <a:off x="40640" y="1650048"/>
            <a:ext cx="4023467" cy="5167312"/>
          </a:xfrm>
          <a:prstGeom prst="rect">
            <a:avLst/>
          </a:prstGeom>
          <a:noFill/>
          <a:ln w="38100">
            <a:solidFill>
              <a:srgbClr val="00B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E1F01DD-5A4E-4EC7-B341-568E8D583041}"/>
              </a:ext>
            </a:extLst>
          </p:cNvPr>
          <p:cNvSpPr/>
          <p:nvPr/>
        </p:nvSpPr>
        <p:spPr>
          <a:xfrm>
            <a:off x="4105806" y="1650048"/>
            <a:ext cx="3997430" cy="516731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1102461-66FE-414E-B97A-F1783C7BADE5}"/>
              </a:ext>
            </a:extLst>
          </p:cNvPr>
          <p:cNvSpPr/>
          <p:nvPr/>
        </p:nvSpPr>
        <p:spPr>
          <a:xfrm>
            <a:off x="8144934" y="1650048"/>
            <a:ext cx="4005367" cy="51673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FAB8F16-E3B4-4A73-AFBC-4CF3AFC457A7}"/>
              </a:ext>
            </a:extLst>
          </p:cNvPr>
          <p:cNvPicPr>
            <a:picLocks noChangeAspect="1"/>
          </p:cNvPicPr>
          <p:nvPr/>
        </p:nvPicPr>
        <p:blipFill>
          <a:blip r:embed="rId3"/>
          <a:stretch>
            <a:fillRect/>
          </a:stretch>
        </p:blipFill>
        <p:spPr>
          <a:xfrm>
            <a:off x="4346435" y="3279107"/>
            <a:ext cx="3469640" cy="3469640"/>
          </a:xfrm>
          <a:prstGeom prst="rect">
            <a:avLst/>
          </a:prstGeom>
        </p:spPr>
      </p:pic>
      <p:pic>
        <p:nvPicPr>
          <p:cNvPr id="8" name="Picture 7">
            <a:extLst>
              <a:ext uri="{FF2B5EF4-FFF2-40B4-BE49-F238E27FC236}">
                <a16:creationId xmlns:a16="http://schemas.microsoft.com/office/drawing/2014/main" id="{FE9A5E7F-2D89-4563-8853-ABC70402ECF7}"/>
              </a:ext>
            </a:extLst>
          </p:cNvPr>
          <p:cNvPicPr>
            <a:picLocks noChangeAspect="1"/>
          </p:cNvPicPr>
          <p:nvPr/>
        </p:nvPicPr>
        <p:blipFill>
          <a:blip r:embed="rId4"/>
          <a:stretch>
            <a:fillRect/>
          </a:stretch>
        </p:blipFill>
        <p:spPr>
          <a:xfrm>
            <a:off x="8438826" y="4316574"/>
            <a:ext cx="3415516" cy="2432173"/>
          </a:xfrm>
          <a:prstGeom prst="rect">
            <a:avLst/>
          </a:prstGeom>
        </p:spPr>
      </p:pic>
      <p:pic>
        <p:nvPicPr>
          <p:cNvPr id="9" name="Picture 8">
            <a:extLst>
              <a:ext uri="{FF2B5EF4-FFF2-40B4-BE49-F238E27FC236}">
                <a16:creationId xmlns:a16="http://schemas.microsoft.com/office/drawing/2014/main" id="{8EE5C2A4-ACD4-4429-B15A-57945ABE886F}"/>
              </a:ext>
            </a:extLst>
          </p:cNvPr>
          <p:cNvPicPr>
            <a:picLocks noChangeAspect="1"/>
          </p:cNvPicPr>
          <p:nvPr/>
        </p:nvPicPr>
        <p:blipFill rotWithShape="1">
          <a:blip r:embed="rId5"/>
          <a:srcRect l="1390"/>
          <a:stretch/>
        </p:blipFill>
        <p:spPr>
          <a:xfrm>
            <a:off x="303106" y="4165330"/>
            <a:ext cx="3572378" cy="2558659"/>
          </a:xfrm>
          <a:prstGeom prst="rect">
            <a:avLst/>
          </a:prstGeom>
        </p:spPr>
      </p:pic>
    </p:spTree>
    <p:extLst>
      <p:ext uri="{BB962C8B-B14F-4D97-AF65-F5344CB8AC3E}">
        <p14:creationId xmlns:p14="http://schemas.microsoft.com/office/powerpoint/2010/main" val="167027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P spid="11" grpId="0"/>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6D71CD-9247-4925-AC62-B61F9B0A1171}"/>
              </a:ext>
            </a:extLst>
          </p:cNvPr>
          <p:cNvPicPr>
            <a:picLocks noChangeAspect="1"/>
          </p:cNvPicPr>
          <p:nvPr/>
        </p:nvPicPr>
        <p:blipFill rotWithShape="1">
          <a:blip r:embed="rId3"/>
          <a:srcRect l="1390"/>
          <a:stretch/>
        </p:blipFill>
        <p:spPr>
          <a:xfrm>
            <a:off x="4056430" y="980675"/>
            <a:ext cx="7874146" cy="5639732"/>
          </a:xfrm>
          <a:prstGeom prst="rect">
            <a:avLst/>
          </a:prstGeom>
        </p:spPr>
      </p:pic>
      <p:sp>
        <p:nvSpPr>
          <p:cNvPr id="2" name="Title 1">
            <a:extLst>
              <a:ext uri="{FF2B5EF4-FFF2-40B4-BE49-F238E27FC236}">
                <a16:creationId xmlns:a16="http://schemas.microsoft.com/office/drawing/2014/main" id="{013E5DC0-08E5-4AC8-B455-1D686133B62A}"/>
              </a:ext>
            </a:extLst>
          </p:cNvPr>
          <p:cNvSpPr>
            <a:spLocks noGrp="1"/>
          </p:cNvSpPr>
          <p:nvPr>
            <p:ph type="title"/>
          </p:nvPr>
        </p:nvSpPr>
        <p:spPr/>
        <p:txBody>
          <a:bodyPr/>
          <a:lstStyle/>
          <a:p>
            <a:r>
              <a:rPr lang="en-US" err="1"/>
              <a:t>Hyperconservation</a:t>
            </a:r>
            <a:endParaRPr lang="en-US"/>
          </a:p>
        </p:txBody>
      </p:sp>
      <p:sp>
        <p:nvSpPr>
          <p:cNvPr id="14" name="Oval 13">
            <a:extLst>
              <a:ext uri="{FF2B5EF4-FFF2-40B4-BE49-F238E27FC236}">
                <a16:creationId xmlns:a16="http://schemas.microsoft.com/office/drawing/2014/main" id="{E0324F99-91A1-4329-831E-9B89C7215169}"/>
              </a:ext>
            </a:extLst>
          </p:cNvPr>
          <p:cNvSpPr/>
          <p:nvPr/>
        </p:nvSpPr>
        <p:spPr>
          <a:xfrm>
            <a:off x="6741191" y="843092"/>
            <a:ext cx="2179681" cy="2002969"/>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2728783-CBA9-4003-B23C-62DAEB4C5FBB}"/>
              </a:ext>
            </a:extLst>
          </p:cNvPr>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467" t="6571" r="2781"/>
          <a:stretch/>
        </p:blipFill>
        <p:spPr>
          <a:xfrm>
            <a:off x="572193" y="5483759"/>
            <a:ext cx="2464856" cy="1067890"/>
          </a:xfrm>
          <a:prstGeom prst="rect">
            <a:avLst/>
          </a:prstGeom>
        </p:spPr>
      </p:pic>
      <p:pic>
        <p:nvPicPr>
          <p:cNvPr id="10" name="Picture 9" descr="C:\Users\cdl4\AppData\Local\Microsoft\Windows\INetCache\Content.MSO\5E24265.tmp">
            <a:extLst>
              <a:ext uri="{FF2B5EF4-FFF2-40B4-BE49-F238E27FC236}">
                <a16:creationId xmlns:a16="http://schemas.microsoft.com/office/drawing/2014/main" id="{ECAC4BE4-7FEA-4D81-B779-DB7352652C78}"/>
              </a:ext>
            </a:extLst>
          </p:cNvPr>
          <p:cNvPicPr/>
          <p:nvPr/>
        </p:nvPicPr>
        <p:blipFill>
          <a:blip r:embed="rId5">
            <a:extLst>
              <a:ext uri="{28A0092B-C50C-407E-A947-70E740481C1C}">
                <a14:useLocalDpi xmlns:a14="http://schemas.microsoft.com/office/drawing/2010/main" val="0"/>
              </a:ext>
            </a:extLst>
          </a:blip>
          <a:stretch>
            <a:fillRect/>
          </a:stretch>
        </p:blipFill>
        <p:spPr>
          <a:xfrm>
            <a:off x="3037397" y="1819125"/>
            <a:ext cx="1867111" cy="1349607"/>
          </a:xfrm>
          <a:prstGeom prst="rect">
            <a:avLst/>
          </a:prstGeom>
        </p:spPr>
      </p:pic>
      <p:grpSp>
        <p:nvGrpSpPr>
          <p:cNvPr id="4" name="Group 3">
            <a:extLst>
              <a:ext uri="{FF2B5EF4-FFF2-40B4-BE49-F238E27FC236}">
                <a16:creationId xmlns:a16="http://schemas.microsoft.com/office/drawing/2014/main" id="{5464EA65-89A2-4E02-B2BE-7AE675922804}"/>
              </a:ext>
            </a:extLst>
          </p:cNvPr>
          <p:cNvGrpSpPr/>
          <p:nvPr/>
        </p:nvGrpSpPr>
        <p:grpSpPr>
          <a:xfrm>
            <a:off x="2807022" y="3459155"/>
            <a:ext cx="2498815" cy="2024604"/>
            <a:chOff x="3173389" y="2945649"/>
            <a:chExt cx="2498815" cy="2024604"/>
          </a:xfrm>
        </p:grpSpPr>
        <p:pic>
          <p:nvPicPr>
            <p:cNvPr id="9" name="Picture 8">
              <a:extLst>
                <a:ext uri="{FF2B5EF4-FFF2-40B4-BE49-F238E27FC236}">
                  <a16:creationId xmlns:a16="http://schemas.microsoft.com/office/drawing/2014/main" id="{AB0C1AD8-C19C-4FC6-8F02-95A74AE5E3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9687" y="2945649"/>
              <a:ext cx="1452517" cy="1349736"/>
            </a:xfrm>
            <a:prstGeom prst="rect">
              <a:avLst/>
            </a:prstGeom>
          </p:spPr>
        </p:pic>
        <p:pic>
          <p:nvPicPr>
            <p:cNvPr id="11" name="Picture 10">
              <a:extLst>
                <a:ext uri="{FF2B5EF4-FFF2-40B4-BE49-F238E27FC236}">
                  <a16:creationId xmlns:a16="http://schemas.microsoft.com/office/drawing/2014/main" id="{1DE7124B-E203-47FD-9320-5094D943BD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6538" y="3236071"/>
              <a:ext cx="1452517" cy="1349736"/>
            </a:xfrm>
            <a:prstGeom prst="rect">
              <a:avLst/>
            </a:prstGeom>
          </p:spPr>
        </p:pic>
        <p:pic>
          <p:nvPicPr>
            <p:cNvPr id="12" name="Picture 11">
              <a:extLst>
                <a:ext uri="{FF2B5EF4-FFF2-40B4-BE49-F238E27FC236}">
                  <a16:creationId xmlns:a16="http://schemas.microsoft.com/office/drawing/2014/main" id="{1169EEBC-6AB7-4E40-A591-1E0B3B83B9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389" y="3620517"/>
              <a:ext cx="1452517" cy="1349736"/>
            </a:xfrm>
            <a:prstGeom prst="rect">
              <a:avLst/>
            </a:prstGeom>
          </p:spPr>
        </p:pic>
      </p:grpSp>
      <p:pic>
        <p:nvPicPr>
          <p:cNvPr id="13" name="Picture 12">
            <a:extLst>
              <a:ext uri="{FF2B5EF4-FFF2-40B4-BE49-F238E27FC236}">
                <a16:creationId xmlns:a16="http://schemas.microsoft.com/office/drawing/2014/main" id="{E2CBA09B-8EFC-4535-817A-43AACBC5C5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718" y="2474560"/>
            <a:ext cx="2334331" cy="2334331"/>
          </a:xfrm>
          <a:prstGeom prst="rect">
            <a:avLst/>
          </a:prstGeom>
        </p:spPr>
      </p:pic>
      <p:pic>
        <p:nvPicPr>
          <p:cNvPr id="15" name="Picture 14" descr="C:\Users\cdl4\AppData\Local\Microsoft\Windows\INetCache\Content.MSO\5E24265.tmp">
            <a:extLst>
              <a:ext uri="{FF2B5EF4-FFF2-40B4-BE49-F238E27FC236}">
                <a16:creationId xmlns:a16="http://schemas.microsoft.com/office/drawing/2014/main" id="{0ED98602-878B-422F-85FC-1F2F8FF5F1F6}"/>
              </a:ext>
            </a:extLst>
          </p:cNvPr>
          <p:cNvPicPr/>
          <p:nvPr/>
        </p:nvPicPr>
        <p:blipFill>
          <a:blip r:embed="rId5">
            <a:extLst>
              <a:ext uri="{28A0092B-C50C-407E-A947-70E740481C1C}">
                <a14:useLocalDpi xmlns:a14="http://schemas.microsoft.com/office/drawing/2010/main" val="0"/>
              </a:ext>
            </a:extLst>
          </a:blip>
          <a:stretch>
            <a:fillRect/>
          </a:stretch>
        </p:blipFill>
        <p:spPr>
          <a:xfrm>
            <a:off x="8230958" y="674108"/>
            <a:ext cx="1266690" cy="939011"/>
          </a:xfrm>
          <a:prstGeom prst="rect">
            <a:avLst/>
          </a:prstGeom>
        </p:spPr>
      </p:pic>
    </p:spTree>
    <p:extLst>
      <p:ext uri="{BB962C8B-B14F-4D97-AF65-F5344CB8AC3E}">
        <p14:creationId xmlns:p14="http://schemas.microsoft.com/office/powerpoint/2010/main" val="415157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a:extLst>
              <a:ext uri="{FF2B5EF4-FFF2-40B4-BE49-F238E27FC236}">
                <a16:creationId xmlns:a16="http://schemas.microsoft.com/office/drawing/2014/main" id="{49E0CFB1-3E3A-48E3-8404-229AB5E2A140}"/>
              </a:ext>
            </a:extLst>
          </p:cNvPr>
          <p:cNvSpPr>
            <a:spLocks noGrp="1"/>
          </p:cNvSpPr>
          <p:nvPr>
            <p:ph idx="1"/>
          </p:nvPr>
        </p:nvSpPr>
        <p:spPr>
          <a:xfrm>
            <a:off x="743565" y="2419068"/>
            <a:ext cx="10704870" cy="1371600"/>
          </a:xfrm>
        </p:spPr>
        <p:txBody>
          <a:bodyPr vert="horz" lIns="91440" tIns="45720" rIns="91440" bIns="45720" rtlCol="0" anchor="t">
            <a:normAutofit fontScale="92500" lnSpcReduction="10000"/>
          </a:bodyPr>
          <a:lstStyle/>
          <a:p>
            <a:pPr marL="0" indent="0">
              <a:buNone/>
            </a:pPr>
            <a:endParaRPr lang="en-US" sz="2400">
              <a:cs typeface="Calibri"/>
            </a:endParaRPr>
          </a:p>
          <a:p>
            <a:endParaRPr lang="en-US" sz="2000">
              <a:cs typeface="Calibri"/>
            </a:endParaRPr>
          </a:p>
          <a:p>
            <a:pPr marL="0" indent="0" algn="ctr">
              <a:buNone/>
            </a:pPr>
            <a:r>
              <a:rPr lang="en-US" sz="4000">
                <a:cs typeface="Calibri"/>
              </a:rPr>
              <a:t>How much energy does energy efficiency save?</a:t>
            </a:r>
          </a:p>
          <a:p>
            <a:endParaRPr lang="en-US" sz="1800">
              <a:cs typeface="Calibri"/>
            </a:endParaRPr>
          </a:p>
        </p:txBody>
      </p:sp>
      <p:sp>
        <p:nvSpPr>
          <p:cNvPr id="2" name="TextBox 1">
            <a:extLst>
              <a:ext uri="{FF2B5EF4-FFF2-40B4-BE49-F238E27FC236}">
                <a16:creationId xmlns:a16="http://schemas.microsoft.com/office/drawing/2014/main" id="{7A15D397-6F60-4D87-9B74-9DFF1537AF27}"/>
              </a:ext>
            </a:extLst>
          </p:cNvPr>
          <p:cNvSpPr txBox="1"/>
          <p:nvPr/>
        </p:nvSpPr>
        <p:spPr>
          <a:xfrm>
            <a:off x="481914" y="273710"/>
            <a:ext cx="10428133" cy="769441"/>
          </a:xfrm>
          <a:prstGeom prst="rect">
            <a:avLst/>
          </a:prstGeom>
          <a:noFill/>
        </p:spPr>
        <p:txBody>
          <a:bodyPr wrap="square" rtlCol="0">
            <a:spAutoFit/>
          </a:bodyPr>
          <a:lstStyle/>
          <a:p>
            <a:r>
              <a:rPr lang="en-US" sz="4400">
                <a:latin typeface="+mj-lt"/>
              </a:rPr>
              <a:t>Research Question</a:t>
            </a:r>
          </a:p>
        </p:txBody>
      </p:sp>
    </p:spTree>
    <p:extLst>
      <p:ext uri="{BB962C8B-B14F-4D97-AF65-F5344CB8AC3E}">
        <p14:creationId xmlns:p14="http://schemas.microsoft.com/office/powerpoint/2010/main" val="4071525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F31756-6097-4233-8F65-498EBEC392F5}"/>
              </a:ext>
            </a:extLst>
          </p:cNvPr>
          <p:cNvPicPr>
            <a:picLocks noChangeAspect="1"/>
          </p:cNvPicPr>
          <p:nvPr/>
        </p:nvPicPr>
        <p:blipFill>
          <a:blip r:embed="rId3"/>
          <a:stretch>
            <a:fillRect/>
          </a:stretch>
        </p:blipFill>
        <p:spPr>
          <a:xfrm>
            <a:off x="4915247" y="365124"/>
            <a:ext cx="6438553" cy="6438553"/>
          </a:xfrm>
          <a:prstGeom prst="rect">
            <a:avLst/>
          </a:prstGeom>
        </p:spPr>
      </p:pic>
      <p:sp>
        <p:nvSpPr>
          <p:cNvPr id="2" name="Title 1">
            <a:extLst>
              <a:ext uri="{FF2B5EF4-FFF2-40B4-BE49-F238E27FC236}">
                <a16:creationId xmlns:a16="http://schemas.microsoft.com/office/drawing/2014/main" id="{27B8B9C7-08BC-473B-A6C7-9D451BC1BF28}"/>
              </a:ext>
            </a:extLst>
          </p:cNvPr>
          <p:cNvSpPr>
            <a:spLocks noGrp="1"/>
          </p:cNvSpPr>
          <p:nvPr>
            <p:ph type="title"/>
          </p:nvPr>
        </p:nvSpPr>
        <p:spPr/>
        <p:txBody>
          <a:bodyPr/>
          <a:lstStyle/>
          <a:p>
            <a:r>
              <a:rPr lang="en-US"/>
              <a:t>Rebound</a:t>
            </a:r>
          </a:p>
        </p:txBody>
      </p:sp>
      <p:pic>
        <p:nvPicPr>
          <p:cNvPr id="3" name="Picture 2" descr="A picture containing electronics, display, monitor, keyboard&#10;&#10;Description generated with very high confidence">
            <a:extLst>
              <a:ext uri="{FF2B5EF4-FFF2-40B4-BE49-F238E27FC236}">
                <a16:creationId xmlns:a16="http://schemas.microsoft.com/office/drawing/2014/main" id="{957389AB-BE17-49A7-B8DA-9E1C7F80BF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442" y="5263992"/>
            <a:ext cx="1839870" cy="1228883"/>
          </a:xfrm>
          <a:prstGeom prst="rect">
            <a:avLst/>
          </a:prstGeom>
        </p:spPr>
      </p:pic>
      <p:pic>
        <p:nvPicPr>
          <p:cNvPr id="6" name="Picture 5">
            <a:extLst>
              <a:ext uri="{FF2B5EF4-FFF2-40B4-BE49-F238E27FC236}">
                <a16:creationId xmlns:a16="http://schemas.microsoft.com/office/drawing/2014/main" id="{A3925AE5-74BD-472A-ADAB-2C511274F5CA}"/>
              </a:ext>
            </a:extLst>
          </p:cNvPr>
          <p:cNvPicPr/>
          <p:nvPr/>
        </p:nvPicPr>
        <p:blipFill rotWithShape="1">
          <a:blip r:embed="rId5">
            <a:clrChange>
              <a:clrFrom>
                <a:srgbClr val="FFFFFF"/>
              </a:clrFrom>
              <a:clrTo>
                <a:srgbClr val="FFFFFF">
                  <a:alpha val="0"/>
                </a:srgbClr>
              </a:clrTo>
            </a:clrChange>
            <a:extLst>
              <a:ext uri="{FF2B5EF4-FFF2-40B4-BE49-F238E27FC236}">
                <a16:creationId xmlns="" xmlns:wp="http://schemas.openxmlformats.org/drawingml/2006/wordprocessingDrawing" xmlns:wp14="http://schemas.microsoft.com/office/word/2010/wordprocessingDrawing" xmlns:pic="http://schemas.openxmlformats.org/drawingml/2006/picture" xmlns:mc="http://schemas.openxmlformats.org/markup-compatibility/2006" xmlns:arto="http://schemas.microsoft.com/office/word/2006/arto" xmlns:a16="http://schemas.microsoft.com/office/drawing/2014/main" xmlns:a14="http://schemas.microsoft.com/office/drawing/2010/main"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m="http://schemas.openxmlformats.org/officeDocument/2006/math"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lc="http://schemas.openxmlformats.org/drawingml/2006/lockedCanvas" id="{EE73190C-98AC-41C5-8B20-D0827D5A7F9F}"/>
              </a:ext>
            </a:extLst>
          </a:blip>
          <a:srcRect t="9132" b="11303"/>
          <a:stretch/>
        </p:blipFill>
        <p:spPr>
          <a:xfrm>
            <a:off x="3142211" y="4729611"/>
            <a:ext cx="2072814" cy="1068761"/>
          </a:xfrm>
          <a:prstGeom prst="rect">
            <a:avLst/>
          </a:prstGeom>
        </p:spPr>
      </p:pic>
      <p:pic>
        <p:nvPicPr>
          <p:cNvPr id="7" name="Picture 6" descr="A picture containing electronics, display, monitor, keyboard&#10;&#10;Description generated with very high confidence">
            <a:extLst>
              <a:ext uri="{FF2B5EF4-FFF2-40B4-BE49-F238E27FC236}">
                <a16:creationId xmlns:a16="http://schemas.microsoft.com/office/drawing/2014/main" id="{34D7CCD4-743B-40CB-939A-20D5C57C79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4263" y="273710"/>
            <a:ext cx="1839870" cy="1228883"/>
          </a:xfrm>
          <a:prstGeom prst="rect">
            <a:avLst/>
          </a:prstGeom>
        </p:spPr>
      </p:pic>
      <p:pic>
        <p:nvPicPr>
          <p:cNvPr id="9" name="Picture 8">
            <a:extLst>
              <a:ext uri="{FF2B5EF4-FFF2-40B4-BE49-F238E27FC236}">
                <a16:creationId xmlns:a16="http://schemas.microsoft.com/office/drawing/2014/main" id="{5A127F9C-DE45-49D7-BE14-2C3B50419AD6}"/>
              </a:ext>
            </a:extLst>
          </p:cNvPr>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6308" t="4019" r="38498" b="3662"/>
          <a:stretch/>
        </p:blipFill>
        <p:spPr>
          <a:xfrm>
            <a:off x="626774" y="2004783"/>
            <a:ext cx="1085946" cy="2848434"/>
          </a:xfrm>
          <a:prstGeom prst="rect">
            <a:avLst/>
          </a:prstGeom>
        </p:spPr>
      </p:pic>
      <p:pic>
        <p:nvPicPr>
          <p:cNvPr id="10" name="Picture 9">
            <a:extLst>
              <a:ext uri="{FF2B5EF4-FFF2-40B4-BE49-F238E27FC236}">
                <a16:creationId xmlns:a16="http://schemas.microsoft.com/office/drawing/2014/main" id="{93E5BC76-469D-4350-B25A-32636408E4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7125" y="1209561"/>
            <a:ext cx="2428875" cy="1276350"/>
          </a:xfrm>
          <a:prstGeom prst="rect">
            <a:avLst/>
          </a:prstGeom>
        </p:spPr>
      </p:pic>
      <p:pic>
        <p:nvPicPr>
          <p:cNvPr id="11" name="Picture 10">
            <a:extLst>
              <a:ext uri="{FF2B5EF4-FFF2-40B4-BE49-F238E27FC236}">
                <a16:creationId xmlns:a16="http://schemas.microsoft.com/office/drawing/2014/main" id="{09E28704-008E-4025-95BC-B5E626651B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193385" y="2601303"/>
            <a:ext cx="3136621" cy="2128307"/>
          </a:xfrm>
          <a:prstGeom prst="rect">
            <a:avLst/>
          </a:prstGeom>
        </p:spPr>
      </p:pic>
      <p:sp>
        <p:nvSpPr>
          <p:cNvPr id="12" name="Oval 11">
            <a:extLst>
              <a:ext uri="{FF2B5EF4-FFF2-40B4-BE49-F238E27FC236}">
                <a16:creationId xmlns:a16="http://schemas.microsoft.com/office/drawing/2014/main" id="{E7C7C715-D2FE-4097-A402-32D72D47898B}"/>
              </a:ext>
            </a:extLst>
          </p:cNvPr>
          <p:cNvSpPr/>
          <p:nvPr/>
        </p:nvSpPr>
        <p:spPr>
          <a:xfrm rot="1866234">
            <a:off x="6824322" y="2362912"/>
            <a:ext cx="1091910" cy="3121199"/>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531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A5F44A-BFC2-4653-8C90-63DFFEC0D1A7}"/>
              </a:ext>
            </a:extLst>
          </p:cNvPr>
          <p:cNvPicPr>
            <a:picLocks noChangeAspect="1"/>
          </p:cNvPicPr>
          <p:nvPr/>
        </p:nvPicPr>
        <p:blipFill>
          <a:blip r:embed="rId3"/>
          <a:stretch>
            <a:fillRect/>
          </a:stretch>
        </p:blipFill>
        <p:spPr>
          <a:xfrm>
            <a:off x="3802452" y="946484"/>
            <a:ext cx="8128124" cy="5788000"/>
          </a:xfrm>
          <a:prstGeom prst="rect">
            <a:avLst/>
          </a:prstGeom>
        </p:spPr>
      </p:pic>
      <p:sp>
        <p:nvSpPr>
          <p:cNvPr id="2" name="Title 1">
            <a:extLst>
              <a:ext uri="{FF2B5EF4-FFF2-40B4-BE49-F238E27FC236}">
                <a16:creationId xmlns:a16="http://schemas.microsoft.com/office/drawing/2014/main" id="{A5931D06-3D44-40AB-8AC4-4CC44DDF22F7}"/>
              </a:ext>
            </a:extLst>
          </p:cNvPr>
          <p:cNvSpPr>
            <a:spLocks noGrp="1"/>
          </p:cNvSpPr>
          <p:nvPr>
            <p:ph type="title"/>
          </p:nvPr>
        </p:nvSpPr>
        <p:spPr/>
        <p:txBody>
          <a:bodyPr/>
          <a:lstStyle/>
          <a:p>
            <a:r>
              <a:rPr lang="en-US"/>
              <a:t>Backfire</a:t>
            </a:r>
          </a:p>
        </p:txBody>
      </p:sp>
      <p:sp>
        <p:nvSpPr>
          <p:cNvPr id="6" name="Oval 5">
            <a:extLst>
              <a:ext uri="{FF2B5EF4-FFF2-40B4-BE49-F238E27FC236}">
                <a16:creationId xmlns:a16="http://schemas.microsoft.com/office/drawing/2014/main" id="{A6BD6648-5F5C-47FE-9697-8DF9F5DCC70F}"/>
              </a:ext>
            </a:extLst>
          </p:cNvPr>
          <p:cNvSpPr/>
          <p:nvPr/>
        </p:nvSpPr>
        <p:spPr>
          <a:xfrm>
            <a:off x="6632144" y="686434"/>
            <a:ext cx="2271224" cy="1585613"/>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6103E19-349B-4FEB-A66D-E454D71DD3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325" y="1690689"/>
            <a:ext cx="2062461" cy="807050"/>
          </a:xfrm>
          <a:prstGeom prst="rect">
            <a:avLst/>
          </a:prstGeom>
        </p:spPr>
      </p:pic>
      <p:pic>
        <p:nvPicPr>
          <p:cNvPr id="9" name="Picture 8" descr="C:\Users\cdl4\AppData\Local\Microsoft\Windows\INetCache\Content.MSO\A64A10FF.tmp">
            <a:extLst>
              <a:ext uri="{FF2B5EF4-FFF2-40B4-BE49-F238E27FC236}">
                <a16:creationId xmlns:a16="http://schemas.microsoft.com/office/drawing/2014/main" id="{978DFB1E-D504-456F-A840-70D2503BFF19}"/>
              </a:ext>
            </a:extLst>
          </p:cNvPr>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0502" b="11351"/>
          <a:stretch/>
        </p:blipFill>
        <p:spPr>
          <a:xfrm>
            <a:off x="3143298" y="1366046"/>
            <a:ext cx="2271224" cy="1230643"/>
          </a:xfrm>
          <a:prstGeom prst="rect">
            <a:avLst/>
          </a:prstGeom>
        </p:spPr>
      </p:pic>
      <p:pic>
        <p:nvPicPr>
          <p:cNvPr id="10" name="Picture 9" descr="C:\Users\mmb39\AppData\Local\Microsoft\Windows\INetCache\Content.MSO\37DF6F00.tmp">
            <a:extLst>
              <a:ext uri="{FF2B5EF4-FFF2-40B4-BE49-F238E27FC236}">
                <a16:creationId xmlns:a16="http://schemas.microsoft.com/office/drawing/2014/main" id="{2CFACCD7-E3C7-44E9-8FF5-7C6715CC3492}"/>
              </a:ext>
            </a:extLst>
          </p:cNvPr>
          <p:cNvPicPr/>
          <p:nvPr/>
        </p:nvPicPr>
        <p:blipFill rotWithShape="1">
          <a:blip r:embed="rId6">
            <a:extLst>
              <a:ext uri="{28A0092B-C50C-407E-A947-70E740481C1C}">
                <a14:useLocalDpi xmlns:a14="http://schemas.microsoft.com/office/drawing/2010/main" val="0"/>
              </a:ext>
            </a:extLst>
          </a:blip>
          <a:srcRect l="3601" r="4387" b="2431"/>
          <a:stretch/>
        </p:blipFill>
        <p:spPr>
          <a:xfrm>
            <a:off x="701448" y="3217187"/>
            <a:ext cx="977468" cy="1325564"/>
          </a:xfrm>
          <a:prstGeom prst="rect">
            <a:avLst/>
          </a:prstGeom>
        </p:spPr>
      </p:pic>
      <p:pic>
        <p:nvPicPr>
          <p:cNvPr id="11" name="Picture 10" descr="C:\Users\mmb39\AppData\Local\Microsoft\Windows\INetCache\Content.MSO\1629F6A2.tmp">
            <a:extLst>
              <a:ext uri="{FF2B5EF4-FFF2-40B4-BE49-F238E27FC236}">
                <a16:creationId xmlns:a16="http://schemas.microsoft.com/office/drawing/2014/main" id="{3260EEBD-2A63-4258-94A3-353887AA3E3C}"/>
              </a:ext>
            </a:extLst>
          </p:cNvPr>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675876">
            <a:off x="2483858" y="5371432"/>
            <a:ext cx="1224893" cy="1080168"/>
          </a:xfrm>
          <a:prstGeom prst="rect">
            <a:avLst/>
          </a:prstGeom>
        </p:spPr>
      </p:pic>
      <p:pic>
        <p:nvPicPr>
          <p:cNvPr id="12" name="Picture 11">
            <a:extLst>
              <a:ext uri="{FF2B5EF4-FFF2-40B4-BE49-F238E27FC236}">
                <a16:creationId xmlns:a16="http://schemas.microsoft.com/office/drawing/2014/main" id="{E28931E4-6450-4A67-B2C1-B6FF6FA04D83}"/>
              </a:ext>
            </a:extLst>
          </p:cNvPr>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83415">
            <a:off x="2652195" y="3649911"/>
            <a:ext cx="535602" cy="789160"/>
          </a:xfrm>
          <a:prstGeom prst="rect">
            <a:avLst/>
          </a:prstGeom>
        </p:spPr>
      </p:pic>
      <p:pic>
        <p:nvPicPr>
          <p:cNvPr id="13" name="Picture 12" descr="C:\Users\cdl4\AppData\Local\Microsoft\Windows\INetCache\Content.MSO\1EAE61C3.tmp">
            <a:extLst>
              <a:ext uri="{FF2B5EF4-FFF2-40B4-BE49-F238E27FC236}">
                <a16:creationId xmlns:a16="http://schemas.microsoft.com/office/drawing/2014/main" id="{BF6BB629-04B5-4EBA-8A9D-7929314044E9}"/>
              </a:ext>
            </a:extLst>
          </p:cNvPr>
          <p:cNvPicPr/>
          <p:nvPr/>
        </p:nvPicPr>
        <p:blipFill rotWithShape="1">
          <a:blip r:embed="rId9">
            <a:extLst>
              <a:ext uri="{28A0092B-C50C-407E-A947-70E740481C1C}">
                <a14:useLocalDpi xmlns:a14="http://schemas.microsoft.com/office/drawing/2010/main" val="0"/>
              </a:ext>
            </a:extLst>
          </a:blip>
          <a:srcRect l="1339" t="592" r="3670" b="292"/>
          <a:stretch/>
        </p:blipFill>
        <p:spPr>
          <a:xfrm>
            <a:off x="3929468" y="3671927"/>
            <a:ext cx="422325" cy="951317"/>
          </a:xfrm>
          <a:prstGeom prst="rect">
            <a:avLst/>
          </a:prstGeom>
        </p:spPr>
      </p:pic>
      <p:pic>
        <p:nvPicPr>
          <p:cNvPr id="14" name="Picture 13" descr="C:\Users\cdl4\AppData\Local\Microsoft\Windows\INetCache\Content.MSO\57DBD70B.tmp">
            <a:extLst>
              <a:ext uri="{FF2B5EF4-FFF2-40B4-BE49-F238E27FC236}">
                <a16:creationId xmlns:a16="http://schemas.microsoft.com/office/drawing/2014/main" id="{6882DCAD-E6D0-45EE-B622-3ED577458CA8}"/>
              </a:ext>
            </a:extLst>
          </p:cNvPr>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2485" y="5167311"/>
            <a:ext cx="1783507" cy="1298632"/>
          </a:xfrm>
          <a:prstGeom prst="rect">
            <a:avLst/>
          </a:prstGeom>
        </p:spPr>
      </p:pic>
    </p:spTree>
    <p:extLst>
      <p:ext uri="{BB962C8B-B14F-4D97-AF65-F5344CB8AC3E}">
        <p14:creationId xmlns:p14="http://schemas.microsoft.com/office/powerpoint/2010/main" val="276995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C72EE3-DD1C-4AF6-B2E7-4098E1ECEC51}"/>
              </a:ext>
            </a:extLst>
          </p:cNvPr>
          <p:cNvPicPr>
            <a:picLocks noChangeAspect="1"/>
          </p:cNvPicPr>
          <p:nvPr/>
        </p:nvPicPr>
        <p:blipFill>
          <a:blip r:embed="rId3"/>
          <a:stretch>
            <a:fillRect/>
          </a:stretch>
        </p:blipFill>
        <p:spPr>
          <a:xfrm>
            <a:off x="2178143" y="1543456"/>
            <a:ext cx="9956766" cy="5314544"/>
          </a:xfrm>
          <a:prstGeom prst="rect">
            <a:avLst/>
          </a:prstGeom>
        </p:spPr>
      </p:pic>
      <p:sp>
        <p:nvSpPr>
          <p:cNvPr id="2" name="Title 1">
            <a:extLst>
              <a:ext uri="{FF2B5EF4-FFF2-40B4-BE49-F238E27FC236}">
                <a16:creationId xmlns:a16="http://schemas.microsoft.com/office/drawing/2014/main" id="{D0A9A9C3-514E-4C36-B8FE-BA565384ECA6}"/>
              </a:ext>
            </a:extLst>
          </p:cNvPr>
          <p:cNvSpPr>
            <a:spLocks noGrp="1"/>
          </p:cNvSpPr>
          <p:nvPr>
            <p:ph type="title"/>
          </p:nvPr>
        </p:nvSpPr>
        <p:spPr>
          <a:xfrm>
            <a:off x="599539" y="187798"/>
            <a:ext cx="2737593" cy="2136677"/>
          </a:xfrm>
        </p:spPr>
        <p:txBody>
          <a:bodyPr>
            <a:normAutofit/>
          </a:bodyPr>
          <a:lstStyle/>
          <a:p>
            <a:r>
              <a:rPr lang="en-US"/>
              <a:t>Autos </a:t>
            </a:r>
            <a:br>
              <a:rPr lang="en-US"/>
            </a:br>
            <a:r>
              <a:rPr lang="en-US"/>
              <a:t>Case Study</a:t>
            </a:r>
          </a:p>
        </p:txBody>
      </p:sp>
      <p:grpSp>
        <p:nvGrpSpPr>
          <p:cNvPr id="25" name="Group 24">
            <a:extLst>
              <a:ext uri="{FF2B5EF4-FFF2-40B4-BE49-F238E27FC236}">
                <a16:creationId xmlns:a16="http://schemas.microsoft.com/office/drawing/2014/main" id="{ABFF73F2-C032-4789-97C2-B984955172D0}"/>
              </a:ext>
            </a:extLst>
          </p:cNvPr>
          <p:cNvGrpSpPr/>
          <p:nvPr/>
        </p:nvGrpSpPr>
        <p:grpSpPr>
          <a:xfrm>
            <a:off x="4559699" y="171553"/>
            <a:ext cx="2664323" cy="1371903"/>
            <a:chOff x="4559699" y="171553"/>
            <a:chExt cx="2664323" cy="1371903"/>
          </a:xfrm>
        </p:grpSpPr>
        <p:cxnSp>
          <p:nvCxnSpPr>
            <p:cNvPr id="28" name="Straight Arrow Connector 27">
              <a:extLst>
                <a:ext uri="{FF2B5EF4-FFF2-40B4-BE49-F238E27FC236}">
                  <a16:creationId xmlns:a16="http://schemas.microsoft.com/office/drawing/2014/main" id="{A60A2DEA-0DE3-4FCE-8AB4-7BC37E949B5C}"/>
                </a:ext>
              </a:extLst>
            </p:cNvPr>
            <p:cNvCxnSpPr>
              <a:cxnSpLocks/>
            </p:cNvCxnSpPr>
            <p:nvPr/>
          </p:nvCxnSpPr>
          <p:spPr>
            <a:xfrm>
              <a:off x="5717939" y="824283"/>
              <a:ext cx="0" cy="7191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9975A9B-9211-4AA1-B0CC-2778D60BE919}"/>
                </a:ext>
              </a:extLst>
            </p:cNvPr>
            <p:cNvGrpSpPr/>
            <p:nvPr/>
          </p:nvGrpSpPr>
          <p:grpSpPr>
            <a:xfrm>
              <a:off x="4559699" y="171553"/>
              <a:ext cx="2664323" cy="652730"/>
              <a:chOff x="4559699" y="171553"/>
              <a:chExt cx="2664323" cy="652730"/>
            </a:xfrm>
          </p:grpSpPr>
          <p:sp>
            <p:nvSpPr>
              <p:cNvPr id="9" name="TextBox 8">
                <a:extLst>
                  <a:ext uri="{FF2B5EF4-FFF2-40B4-BE49-F238E27FC236}">
                    <a16:creationId xmlns:a16="http://schemas.microsoft.com/office/drawing/2014/main" id="{469C1B58-5D15-4D45-8C32-09C44C125B32}"/>
                  </a:ext>
                </a:extLst>
              </p:cNvPr>
              <p:cNvSpPr txBox="1"/>
              <p:nvPr/>
            </p:nvSpPr>
            <p:spPr>
              <a:xfrm>
                <a:off x="6309622" y="275437"/>
                <a:ext cx="914400" cy="461665"/>
              </a:xfrm>
              <a:prstGeom prst="rect">
                <a:avLst/>
              </a:prstGeom>
              <a:noFill/>
            </p:spPr>
            <p:txBody>
              <a:bodyPr wrap="square" rtlCol="0">
                <a:spAutoFit/>
              </a:bodyPr>
              <a:lstStyle/>
              <a:p>
                <a:r>
                  <a:rPr lang="en-US" sz="2400" b="1">
                    <a:solidFill>
                      <a:srgbClr val="00B938"/>
                    </a:solidFill>
                  </a:rPr>
                  <a:t>-54%</a:t>
                </a:r>
              </a:p>
            </p:txBody>
          </p:sp>
          <p:pic>
            <p:nvPicPr>
              <p:cNvPr id="1028" name="Picture 4" descr="Image result for toyota prius sillhouette&quot;">
                <a:hlinkClick r:id="rId4"/>
                <a:extLst>
                  <a:ext uri="{FF2B5EF4-FFF2-40B4-BE49-F238E27FC236}">
                    <a16:creationId xmlns:a16="http://schemas.microsoft.com/office/drawing/2014/main" id="{0E6AA1BB-AF6F-422F-AA50-2C359C042F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797" b="33208"/>
              <a:stretch/>
            </p:blipFill>
            <p:spPr bwMode="auto">
              <a:xfrm flipH="1">
                <a:off x="5574208" y="341937"/>
                <a:ext cx="778864" cy="318034"/>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30" descr="Car">
                <a:extLst>
                  <a:ext uri="{FF2B5EF4-FFF2-40B4-BE49-F238E27FC236}">
                    <a16:creationId xmlns:a16="http://schemas.microsoft.com/office/drawing/2014/main" id="{D62C1686-DB93-4222-AD7F-45DDF5C76D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59699" y="171553"/>
                <a:ext cx="652730" cy="652730"/>
              </a:xfrm>
              <a:prstGeom prst="rect">
                <a:avLst/>
              </a:prstGeom>
            </p:spPr>
          </p:pic>
          <p:sp>
            <p:nvSpPr>
              <p:cNvPr id="42" name="Arrow: Right 41">
                <a:extLst>
                  <a:ext uri="{FF2B5EF4-FFF2-40B4-BE49-F238E27FC236}">
                    <a16:creationId xmlns:a16="http://schemas.microsoft.com/office/drawing/2014/main" id="{D00B6977-DDDC-4E02-82BB-FCBF4A67CF71}"/>
                  </a:ext>
                </a:extLst>
              </p:cNvPr>
              <p:cNvSpPr/>
              <p:nvPr/>
            </p:nvSpPr>
            <p:spPr>
              <a:xfrm>
                <a:off x="5268642" y="412272"/>
                <a:ext cx="275966" cy="177364"/>
              </a:xfrm>
              <a:prstGeom prst="rightArrow">
                <a:avLst/>
              </a:prstGeom>
              <a:solidFill>
                <a:srgbClr val="00B938"/>
              </a:solidFill>
              <a:ln>
                <a:solidFill>
                  <a:srgbClr val="00B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
            <a:extLst>
              <a:ext uri="{FF2B5EF4-FFF2-40B4-BE49-F238E27FC236}">
                <a16:creationId xmlns:a16="http://schemas.microsoft.com/office/drawing/2014/main" id="{95780415-1C0F-415A-9C41-0A3FB0A5396A}"/>
              </a:ext>
            </a:extLst>
          </p:cNvPr>
          <p:cNvGrpSpPr/>
          <p:nvPr/>
        </p:nvGrpSpPr>
        <p:grpSpPr>
          <a:xfrm>
            <a:off x="437666" y="4260814"/>
            <a:ext cx="3764834" cy="729432"/>
            <a:chOff x="437666" y="4260814"/>
            <a:chExt cx="3764834" cy="729432"/>
          </a:xfrm>
        </p:grpSpPr>
        <p:cxnSp>
          <p:nvCxnSpPr>
            <p:cNvPr id="16" name="Straight Arrow Connector 15">
              <a:extLst>
                <a:ext uri="{FF2B5EF4-FFF2-40B4-BE49-F238E27FC236}">
                  <a16:creationId xmlns:a16="http://schemas.microsoft.com/office/drawing/2014/main" id="{F9801F36-A6A9-40A2-A903-669AB02D0C27}"/>
                </a:ext>
              </a:extLst>
            </p:cNvPr>
            <p:cNvCxnSpPr>
              <a:cxnSpLocks/>
            </p:cNvCxnSpPr>
            <p:nvPr/>
          </p:nvCxnSpPr>
          <p:spPr>
            <a:xfrm flipV="1">
              <a:off x="2946590" y="4625530"/>
              <a:ext cx="1255910" cy="111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6BB41B4F-24C9-473E-9F1A-3BD745284297}"/>
                </a:ext>
              </a:extLst>
            </p:cNvPr>
            <p:cNvGrpSpPr/>
            <p:nvPr/>
          </p:nvGrpSpPr>
          <p:grpSpPr>
            <a:xfrm>
              <a:off x="437666" y="4260814"/>
              <a:ext cx="2720810" cy="729432"/>
              <a:chOff x="314671" y="4297439"/>
              <a:chExt cx="2720810" cy="729432"/>
            </a:xfrm>
          </p:grpSpPr>
          <p:sp>
            <p:nvSpPr>
              <p:cNvPr id="12" name="TextBox 11">
                <a:extLst>
                  <a:ext uri="{FF2B5EF4-FFF2-40B4-BE49-F238E27FC236}">
                    <a16:creationId xmlns:a16="http://schemas.microsoft.com/office/drawing/2014/main" id="{DA62D5F8-BA12-4030-AE58-47758603C40B}"/>
                  </a:ext>
                </a:extLst>
              </p:cNvPr>
              <p:cNvSpPr txBox="1"/>
              <p:nvPr/>
            </p:nvSpPr>
            <p:spPr>
              <a:xfrm>
                <a:off x="2121081" y="4431322"/>
                <a:ext cx="914400" cy="461665"/>
              </a:xfrm>
              <a:prstGeom prst="rect">
                <a:avLst/>
              </a:prstGeom>
              <a:noFill/>
            </p:spPr>
            <p:txBody>
              <a:bodyPr wrap="square" rtlCol="0">
                <a:spAutoFit/>
              </a:bodyPr>
              <a:lstStyle/>
              <a:p>
                <a:r>
                  <a:rPr lang="en-US" sz="2400" b="1">
                    <a:solidFill>
                      <a:srgbClr val="0070C0"/>
                    </a:solidFill>
                  </a:rPr>
                  <a:t>40%</a:t>
                </a:r>
              </a:p>
            </p:txBody>
          </p:sp>
          <p:pic>
            <p:nvPicPr>
              <p:cNvPr id="4" name="Graphic 3" descr="Car">
                <a:extLst>
                  <a:ext uri="{FF2B5EF4-FFF2-40B4-BE49-F238E27FC236}">
                    <a16:creationId xmlns:a16="http://schemas.microsoft.com/office/drawing/2014/main" id="{59C75300-4C4C-4FD7-BA4A-C396ABD0CE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4671" y="4346982"/>
                <a:ext cx="652729" cy="652729"/>
              </a:xfrm>
              <a:prstGeom prst="rect">
                <a:avLst/>
              </a:prstGeom>
            </p:spPr>
          </p:pic>
          <p:pic>
            <p:nvPicPr>
              <p:cNvPr id="6" name="Graphic 5" descr="Electric car">
                <a:extLst>
                  <a:ext uri="{FF2B5EF4-FFF2-40B4-BE49-F238E27FC236}">
                    <a16:creationId xmlns:a16="http://schemas.microsoft.com/office/drawing/2014/main" id="{E5B9D7B8-B3C4-4121-8877-DAD04471A7F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21371" y="4297439"/>
                <a:ext cx="729432" cy="729432"/>
              </a:xfrm>
              <a:prstGeom prst="rect">
                <a:avLst/>
              </a:prstGeom>
            </p:spPr>
          </p:pic>
          <p:sp>
            <p:nvSpPr>
              <p:cNvPr id="34" name="Arrow: Right 33">
                <a:extLst>
                  <a:ext uri="{FF2B5EF4-FFF2-40B4-BE49-F238E27FC236}">
                    <a16:creationId xmlns:a16="http://schemas.microsoft.com/office/drawing/2014/main" id="{9E2808B1-1B5F-4811-A0CC-5672395E6C40}"/>
                  </a:ext>
                </a:extLst>
              </p:cNvPr>
              <p:cNvSpPr/>
              <p:nvPr/>
            </p:nvSpPr>
            <p:spPr>
              <a:xfrm>
                <a:off x="1008010" y="4564088"/>
                <a:ext cx="275966" cy="177364"/>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D6E13D6A-8244-4C2A-ADA7-A88F42618AD0}"/>
              </a:ext>
            </a:extLst>
          </p:cNvPr>
          <p:cNvGrpSpPr/>
          <p:nvPr/>
        </p:nvGrpSpPr>
        <p:grpSpPr>
          <a:xfrm>
            <a:off x="1686087" y="2219319"/>
            <a:ext cx="3644382" cy="907284"/>
            <a:chOff x="1686087" y="2219319"/>
            <a:chExt cx="3644382" cy="907284"/>
          </a:xfrm>
        </p:grpSpPr>
        <p:cxnSp>
          <p:nvCxnSpPr>
            <p:cNvPr id="18" name="Straight Arrow Connector 17">
              <a:extLst>
                <a:ext uri="{FF2B5EF4-FFF2-40B4-BE49-F238E27FC236}">
                  <a16:creationId xmlns:a16="http://schemas.microsoft.com/office/drawing/2014/main" id="{C00DF1B3-91E8-42F2-905F-2080E3A0DC4B}"/>
                </a:ext>
              </a:extLst>
            </p:cNvPr>
            <p:cNvCxnSpPr>
              <a:cxnSpLocks/>
            </p:cNvCxnSpPr>
            <p:nvPr/>
          </p:nvCxnSpPr>
          <p:spPr>
            <a:xfrm>
              <a:off x="4430625" y="2667891"/>
              <a:ext cx="899844" cy="50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3AC8DE0E-D1C1-4FE1-B7C2-A7C0A6B93167}"/>
                </a:ext>
              </a:extLst>
            </p:cNvPr>
            <p:cNvGrpSpPr/>
            <p:nvPr/>
          </p:nvGrpSpPr>
          <p:grpSpPr>
            <a:xfrm>
              <a:off x="1686087" y="2219319"/>
              <a:ext cx="2744538" cy="907284"/>
              <a:chOff x="1686087" y="2219319"/>
              <a:chExt cx="2744538" cy="907284"/>
            </a:xfrm>
          </p:grpSpPr>
          <p:sp>
            <p:nvSpPr>
              <p:cNvPr id="11" name="TextBox 10">
                <a:extLst>
                  <a:ext uri="{FF2B5EF4-FFF2-40B4-BE49-F238E27FC236}">
                    <a16:creationId xmlns:a16="http://schemas.microsoft.com/office/drawing/2014/main" id="{33918015-D280-4E42-A8CC-111C6429C239}"/>
                  </a:ext>
                </a:extLst>
              </p:cNvPr>
              <p:cNvSpPr txBox="1"/>
              <p:nvPr/>
            </p:nvSpPr>
            <p:spPr>
              <a:xfrm>
                <a:off x="3516225" y="2451263"/>
                <a:ext cx="914400" cy="461665"/>
              </a:xfrm>
              <a:prstGeom prst="rect">
                <a:avLst/>
              </a:prstGeom>
              <a:noFill/>
            </p:spPr>
            <p:txBody>
              <a:bodyPr wrap="square" rtlCol="0">
                <a:spAutoFit/>
              </a:bodyPr>
              <a:lstStyle/>
              <a:p>
                <a:r>
                  <a:rPr lang="en-US" sz="2400" b="1">
                    <a:solidFill>
                      <a:srgbClr val="FF0000"/>
                    </a:solidFill>
                  </a:rPr>
                  <a:t>216%</a:t>
                </a:r>
              </a:p>
            </p:txBody>
          </p:sp>
          <p:pic>
            <p:nvPicPr>
              <p:cNvPr id="19" name="Picture 18" descr="A close up of a logo&#10;&#10;Description automatically generated">
                <a:extLst>
                  <a:ext uri="{FF2B5EF4-FFF2-40B4-BE49-F238E27FC236}">
                    <a16:creationId xmlns:a16="http://schemas.microsoft.com/office/drawing/2014/main" id="{93FB8172-F901-4154-8092-9125191874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46590" y="2408272"/>
                <a:ext cx="555638" cy="555638"/>
              </a:xfrm>
              <a:prstGeom prst="rect">
                <a:avLst/>
              </a:prstGeom>
            </p:spPr>
          </p:pic>
          <p:pic>
            <p:nvPicPr>
              <p:cNvPr id="21" name="Picture 20" descr="A close up of a logo&#10;&#10;Description automatically generated">
                <a:extLst>
                  <a:ext uri="{FF2B5EF4-FFF2-40B4-BE49-F238E27FC236}">
                    <a16:creationId xmlns:a16="http://schemas.microsoft.com/office/drawing/2014/main" id="{06EB7F08-C711-4D70-99C5-3B151FE678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86087" y="2219319"/>
                <a:ext cx="907284" cy="907284"/>
              </a:xfrm>
              <a:prstGeom prst="rect">
                <a:avLst/>
              </a:prstGeom>
            </p:spPr>
          </p:pic>
          <p:sp>
            <p:nvSpPr>
              <p:cNvPr id="38" name="Arrow: Right 37">
                <a:extLst>
                  <a:ext uri="{FF2B5EF4-FFF2-40B4-BE49-F238E27FC236}">
                    <a16:creationId xmlns:a16="http://schemas.microsoft.com/office/drawing/2014/main" id="{3D1FCAD1-D62F-4910-930C-FC0985408A14}"/>
                  </a:ext>
                </a:extLst>
              </p:cNvPr>
              <p:cNvSpPr/>
              <p:nvPr/>
            </p:nvSpPr>
            <p:spPr>
              <a:xfrm>
                <a:off x="2615979" y="2597409"/>
                <a:ext cx="275966" cy="17736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 name="Group 25">
            <a:extLst>
              <a:ext uri="{FF2B5EF4-FFF2-40B4-BE49-F238E27FC236}">
                <a16:creationId xmlns:a16="http://schemas.microsoft.com/office/drawing/2014/main" id="{65D5974B-6AC3-46D4-B2EB-51EA06D53A26}"/>
              </a:ext>
            </a:extLst>
          </p:cNvPr>
          <p:cNvGrpSpPr/>
          <p:nvPr/>
        </p:nvGrpSpPr>
        <p:grpSpPr>
          <a:xfrm>
            <a:off x="5984157" y="2319144"/>
            <a:ext cx="3418641" cy="601541"/>
            <a:chOff x="5984157" y="2319144"/>
            <a:chExt cx="3418641" cy="601541"/>
          </a:xfrm>
        </p:grpSpPr>
        <p:cxnSp>
          <p:nvCxnSpPr>
            <p:cNvPr id="14" name="Straight Arrow Connector 13">
              <a:extLst>
                <a:ext uri="{FF2B5EF4-FFF2-40B4-BE49-F238E27FC236}">
                  <a16:creationId xmlns:a16="http://schemas.microsoft.com/office/drawing/2014/main" id="{EC60D19E-84E8-4036-9F99-E9AFD1EA660D}"/>
                </a:ext>
              </a:extLst>
            </p:cNvPr>
            <p:cNvCxnSpPr>
              <a:cxnSpLocks/>
            </p:cNvCxnSpPr>
            <p:nvPr/>
          </p:nvCxnSpPr>
          <p:spPr>
            <a:xfrm flipH="1">
              <a:off x="5984157" y="2667891"/>
              <a:ext cx="115824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D3A32193-FACA-4D3E-AB83-A785FF3711A3}"/>
                </a:ext>
              </a:extLst>
            </p:cNvPr>
            <p:cNvGrpSpPr/>
            <p:nvPr/>
          </p:nvGrpSpPr>
          <p:grpSpPr>
            <a:xfrm>
              <a:off x="7347291" y="2319144"/>
              <a:ext cx="2055507" cy="601541"/>
              <a:chOff x="7347291" y="2319144"/>
              <a:chExt cx="2055507" cy="601541"/>
            </a:xfrm>
          </p:grpSpPr>
          <p:sp>
            <p:nvSpPr>
              <p:cNvPr id="10" name="TextBox 9">
                <a:extLst>
                  <a:ext uri="{FF2B5EF4-FFF2-40B4-BE49-F238E27FC236}">
                    <a16:creationId xmlns:a16="http://schemas.microsoft.com/office/drawing/2014/main" id="{625AC146-E393-445A-8C76-8147544021F3}"/>
                  </a:ext>
                </a:extLst>
              </p:cNvPr>
              <p:cNvSpPr txBox="1"/>
              <p:nvPr/>
            </p:nvSpPr>
            <p:spPr>
              <a:xfrm>
                <a:off x="8448778" y="2451263"/>
                <a:ext cx="954020" cy="461665"/>
              </a:xfrm>
              <a:prstGeom prst="rect">
                <a:avLst/>
              </a:prstGeom>
              <a:noFill/>
            </p:spPr>
            <p:txBody>
              <a:bodyPr wrap="square" rtlCol="0">
                <a:spAutoFit/>
              </a:bodyPr>
              <a:lstStyle/>
              <a:p>
                <a:r>
                  <a:rPr lang="en-US" sz="2400" b="1">
                    <a:solidFill>
                      <a:srgbClr val="FF0000"/>
                    </a:solidFill>
                  </a:rPr>
                  <a:t>643%</a:t>
                </a:r>
              </a:p>
            </p:txBody>
          </p:sp>
          <p:pic>
            <p:nvPicPr>
              <p:cNvPr id="1026" name="Picture 2" descr="Image result for manual transmission clip art&quot;">
                <a:hlinkClick r:id="rId11"/>
                <a:extLst>
                  <a:ext uri="{FF2B5EF4-FFF2-40B4-BE49-F238E27FC236}">
                    <a16:creationId xmlns:a16="http://schemas.microsoft.com/office/drawing/2014/main" id="{14C19B62-CE1F-45E1-900F-8B873905E84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21681" y="2465302"/>
                <a:ext cx="312051" cy="369332"/>
              </a:xfrm>
              <a:prstGeom prst="rect">
                <a:avLst/>
              </a:prstGeom>
              <a:noFill/>
              <a:extLst>
                <a:ext uri="{909E8E84-426E-40DD-AFC4-6F175D3DCCD1}">
                  <a14:hiddenFill xmlns:a14="http://schemas.microsoft.com/office/drawing/2010/main">
                    <a:solidFill>
                      <a:srgbClr val="FFFFFF"/>
                    </a:solidFill>
                  </a14:hiddenFill>
                </a:ext>
              </a:extLst>
            </p:spPr>
          </p:pic>
          <p:sp>
            <p:nvSpPr>
              <p:cNvPr id="40" name="Arrow: Right 39">
                <a:extLst>
                  <a:ext uri="{FF2B5EF4-FFF2-40B4-BE49-F238E27FC236}">
                    <a16:creationId xmlns:a16="http://schemas.microsoft.com/office/drawing/2014/main" id="{8288514B-354B-4EE6-8C6B-4A96F085D0ED}"/>
                  </a:ext>
                </a:extLst>
              </p:cNvPr>
              <p:cNvSpPr/>
              <p:nvPr/>
            </p:nvSpPr>
            <p:spPr>
              <a:xfrm>
                <a:off x="7751402" y="2559994"/>
                <a:ext cx="275966" cy="17736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A picture containing drawing&#10;&#10;Description automatically generated">
                <a:extLst>
                  <a:ext uri="{FF2B5EF4-FFF2-40B4-BE49-F238E27FC236}">
                    <a16:creationId xmlns:a16="http://schemas.microsoft.com/office/drawing/2014/main" id="{6DB93CA4-2FD3-498F-84A9-6537AF1FE1F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47291" y="2319144"/>
                <a:ext cx="338868" cy="601541"/>
              </a:xfrm>
              <a:prstGeom prst="rect">
                <a:avLst/>
              </a:prstGeom>
            </p:spPr>
          </p:pic>
        </p:grpSp>
      </p:grpSp>
    </p:spTree>
    <p:extLst>
      <p:ext uri="{BB962C8B-B14F-4D97-AF65-F5344CB8AC3E}">
        <p14:creationId xmlns:p14="http://schemas.microsoft.com/office/powerpoint/2010/main" val="351711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2AA389F-3BFE-43CF-8563-979D32089C35}"/>
              </a:ext>
            </a:extLst>
          </p:cNvPr>
          <p:cNvGrpSpPr/>
          <p:nvPr/>
        </p:nvGrpSpPr>
        <p:grpSpPr>
          <a:xfrm>
            <a:off x="-7704" y="3272594"/>
            <a:ext cx="12135537" cy="2872957"/>
            <a:chOff x="-7704" y="3272594"/>
            <a:chExt cx="12135537" cy="2872957"/>
          </a:xfrm>
        </p:grpSpPr>
        <p:pic>
          <p:nvPicPr>
            <p:cNvPr id="13" name="Picture 12">
              <a:extLst>
                <a:ext uri="{FF2B5EF4-FFF2-40B4-BE49-F238E27FC236}">
                  <a16:creationId xmlns:a16="http://schemas.microsoft.com/office/drawing/2014/main" id="{6716F152-40FC-4894-9F81-C81B7B711669}"/>
                </a:ext>
              </a:extLst>
            </p:cNvPr>
            <p:cNvPicPr>
              <a:picLocks noChangeAspect="1"/>
            </p:cNvPicPr>
            <p:nvPr/>
          </p:nvPicPr>
          <p:blipFill>
            <a:blip r:embed="rId3"/>
            <a:stretch>
              <a:fillRect/>
            </a:stretch>
          </p:blipFill>
          <p:spPr>
            <a:xfrm>
              <a:off x="5928975" y="3272594"/>
              <a:ext cx="6198858" cy="2872957"/>
            </a:xfrm>
            <a:prstGeom prst="rect">
              <a:avLst/>
            </a:prstGeom>
          </p:spPr>
        </p:pic>
        <p:pic>
          <p:nvPicPr>
            <p:cNvPr id="10" name="Picture 9">
              <a:extLst>
                <a:ext uri="{FF2B5EF4-FFF2-40B4-BE49-F238E27FC236}">
                  <a16:creationId xmlns:a16="http://schemas.microsoft.com/office/drawing/2014/main" id="{70EB6205-BDBB-4651-9D12-8429287B8BAA}"/>
                </a:ext>
              </a:extLst>
            </p:cNvPr>
            <p:cNvPicPr>
              <a:picLocks noChangeAspect="1"/>
            </p:cNvPicPr>
            <p:nvPr/>
          </p:nvPicPr>
          <p:blipFill>
            <a:blip r:embed="rId4"/>
            <a:stretch>
              <a:fillRect/>
            </a:stretch>
          </p:blipFill>
          <p:spPr>
            <a:xfrm>
              <a:off x="-7704" y="3278095"/>
              <a:ext cx="6113335" cy="2858015"/>
            </a:xfrm>
            <a:prstGeom prst="rect">
              <a:avLst/>
            </a:prstGeom>
          </p:spPr>
        </p:pic>
      </p:grpSp>
      <p:sp>
        <p:nvSpPr>
          <p:cNvPr id="2" name="Title 1">
            <a:extLst>
              <a:ext uri="{FF2B5EF4-FFF2-40B4-BE49-F238E27FC236}">
                <a16:creationId xmlns:a16="http://schemas.microsoft.com/office/drawing/2014/main" id="{ACD24282-B2F2-42E8-AF4F-2712BC45103B}"/>
              </a:ext>
            </a:extLst>
          </p:cNvPr>
          <p:cNvSpPr>
            <a:spLocks noGrp="1"/>
          </p:cNvSpPr>
          <p:nvPr>
            <p:ph type="title"/>
          </p:nvPr>
        </p:nvSpPr>
        <p:spPr>
          <a:xfrm>
            <a:off x="703070" y="892745"/>
            <a:ext cx="10515600" cy="1325563"/>
          </a:xfrm>
        </p:spPr>
        <p:txBody>
          <a:bodyPr/>
          <a:lstStyle/>
          <a:p>
            <a:r>
              <a:rPr lang="en-US"/>
              <a:t>Sensitivity </a:t>
            </a:r>
            <a:br>
              <a:rPr lang="en-US"/>
            </a:br>
            <a:r>
              <a:rPr lang="en-US"/>
              <a:t>Analysis</a:t>
            </a:r>
          </a:p>
        </p:txBody>
      </p:sp>
      <p:sp>
        <p:nvSpPr>
          <p:cNvPr id="6" name="Rectangle 5">
            <a:extLst>
              <a:ext uri="{FF2B5EF4-FFF2-40B4-BE49-F238E27FC236}">
                <a16:creationId xmlns:a16="http://schemas.microsoft.com/office/drawing/2014/main" id="{DEB78E25-ADB7-4F9E-B779-13D47F3012B7}"/>
              </a:ext>
            </a:extLst>
          </p:cNvPr>
          <p:cNvSpPr/>
          <p:nvPr/>
        </p:nvSpPr>
        <p:spPr>
          <a:xfrm>
            <a:off x="35634" y="3465287"/>
            <a:ext cx="2839452" cy="2795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5ACF7C4-5643-4F6C-84E8-E7328987B34E}"/>
              </a:ext>
            </a:extLst>
          </p:cNvPr>
          <p:cNvSpPr/>
          <p:nvPr/>
        </p:nvSpPr>
        <p:spPr>
          <a:xfrm>
            <a:off x="3075499" y="3477126"/>
            <a:ext cx="2839452" cy="2795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B34D8AB-01B8-46E1-BE7B-9472B5D4AE26}"/>
              </a:ext>
            </a:extLst>
          </p:cNvPr>
          <p:cNvPicPr>
            <a:picLocks noChangeAspect="1"/>
          </p:cNvPicPr>
          <p:nvPr/>
        </p:nvPicPr>
        <p:blipFill>
          <a:blip r:embed="rId5"/>
          <a:stretch>
            <a:fillRect/>
          </a:stretch>
        </p:blipFill>
        <p:spPr>
          <a:xfrm>
            <a:off x="8799929" y="1308971"/>
            <a:ext cx="2418741" cy="1102030"/>
          </a:xfrm>
          <a:prstGeom prst="rect">
            <a:avLst/>
          </a:prstGeom>
        </p:spPr>
      </p:pic>
      <p:sp>
        <p:nvSpPr>
          <p:cNvPr id="12" name="Oval 11">
            <a:extLst>
              <a:ext uri="{FF2B5EF4-FFF2-40B4-BE49-F238E27FC236}">
                <a16:creationId xmlns:a16="http://schemas.microsoft.com/office/drawing/2014/main" id="{49C5368A-FCC1-4069-B652-C0707E1512C4}"/>
              </a:ext>
            </a:extLst>
          </p:cNvPr>
          <p:cNvSpPr/>
          <p:nvPr/>
        </p:nvSpPr>
        <p:spPr>
          <a:xfrm rot="18100248">
            <a:off x="722325" y="4824468"/>
            <a:ext cx="910384" cy="387449"/>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0C15BAF-AAA7-4299-A2E0-82A0DAFBB6A8}"/>
              </a:ext>
            </a:extLst>
          </p:cNvPr>
          <p:cNvSpPr/>
          <p:nvPr/>
        </p:nvSpPr>
        <p:spPr>
          <a:xfrm rot="18100248">
            <a:off x="9097100" y="4870911"/>
            <a:ext cx="1836156" cy="64084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F80A6CB-A46A-4E5D-B958-628C192C8A42}"/>
              </a:ext>
            </a:extLst>
          </p:cNvPr>
          <p:cNvCxnSpPr>
            <a:cxnSpLocks/>
          </p:cNvCxnSpPr>
          <p:nvPr/>
        </p:nvCxnSpPr>
        <p:spPr>
          <a:xfrm flipV="1">
            <a:off x="857250" y="4781550"/>
            <a:ext cx="790575" cy="1138238"/>
          </a:xfrm>
          <a:prstGeom prst="line">
            <a:avLst/>
          </a:prstGeom>
          <a:ln w="3810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D205178-DA64-4F1E-94D0-DABD6D9E2338}"/>
              </a:ext>
            </a:extLst>
          </p:cNvPr>
          <p:cNvCxnSpPr>
            <a:cxnSpLocks/>
          </p:cNvCxnSpPr>
          <p:nvPr/>
        </p:nvCxnSpPr>
        <p:spPr>
          <a:xfrm flipV="1">
            <a:off x="3787190" y="4776788"/>
            <a:ext cx="790575" cy="1138238"/>
          </a:xfrm>
          <a:prstGeom prst="line">
            <a:avLst/>
          </a:prstGeom>
          <a:ln w="3810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E89803B-8553-4D50-BA18-FEB4CB94AB74}"/>
              </a:ext>
            </a:extLst>
          </p:cNvPr>
          <p:cNvCxnSpPr>
            <a:cxnSpLocks/>
          </p:cNvCxnSpPr>
          <p:nvPr/>
        </p:nvCxnSpPr>
        <p:spPr>
          <a:xfrm flipV="1">
            <a:off x="9798747" y="4827017"/>
            <a:ext cx="715697" cy="1138238"/>
          </a:xfrm>
          <a:prstGeom prst="line">
            <a:avLst/>
          </a:prstGeom>
          <a:ln w="3810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01919D8-3BAD-4A91-A55A-59D30D068704}"/>
              </a:ext>
            </a:extLst>
          </p:cNvPr>
          <p:cNvCxnSpPr>
            <a:cxnSpLocks/>
          </p:cNvCxnSpPr>
          <p:nvPr/>
        </p:nvCxnSpPr>
        <p:spPr>
          <a:xfrm flipV="1">
            <a:off x="6783570" y="4827017"/>
            <a:ext cx="790575" cy="1138238"/>
          </a:xfrm>
          <a:prstGeom prst="line">
            <a:avLst/>
          </a:prstGeom>
          <a:ln w="3810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4323778-AED5-40F8-BC35-5204531106C9}"/>
              </a:ext>
            </a:extLst>
          </p:cNvPr>
          <p:cNvCxnSpPr>
            <a:cxnSpLocks/>
          </p:cNvCxnSpPr>
          <p:nvPr/>
        </p:nvCxnSpPr>
        <p:spPr>
          <a:xfrm flipH="1">
            <a:off x="9416708" y="4589415"/>
            <a:ext cx="657791" cy="102126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AE8A2736-1814-4F33-B3D8-93D2DA0781DA}"/>
              </a:ext>
            </a:extLst>
          </p:cNvPr>
          <p:cNvSpPr/>
          <p:nvPr/>
        </p:nvSpPr>
        <p:spPr>
          <a:xfrm>
            <a:off x="7932317" y="5742708"/>
            <a:ext cx="997980" cy="539757"/>
          </a:xfrm>
          <a:prstGeom prst="ellipse">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4ABFC1D-F54D-4410-A6BF-BA8E69BFDC82}"/>
              </a:ext>
            </a:extLst>
          </p:cNvPr>
          <p:cNvSpPr/>
          <p:nvPr/>
        </p:nvSpPr>
        <p:spPr>
          <a:xfrm>
            <a:off x="10946370" y="5745312"/>
            <a:ext cx="997980" cy="539757"/>
          </a:xfrm>
          <a:prstGeom prst="ellipse">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BFCCE3C-A640-4CED-98CA-D5E4A32F64C9}"/>
              </a:ext>
            </a:extLst>
          </p:cNvPr>
          <p:cNvSpPr/>
          <p:nvPr/>
        </p:nvSpPr>
        <p:spPr>
          <a:xfrm>
            <a:off x="1905943" y="5723658"/>
            <a:ext cx="997980" cy="539757"/>
          </a:xfrm>
          <a:prstGeom prst="ellipse">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6955333-CE2F-46C2-8B36-7C3BE8A81F3E}"/>
              </a:ext>
            </a:extLst>
          </p:cNvPr>
          <p:cNvSpPr/>
          <p:nvPr/>
        </p:nvSpPr>
        <p:spPr>
          <a:xfrm>
            <a:off x="4829755" y="5723657"/>
            <a:ext cx="997980" cy="539757"/>
          </a:xfrm>
          <a:prstGeom prst="ellipse">
            <a:avLst/>
          </a:prstGeom>
          <a:no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F5A5704-2143-4445-94D7-3CFFE2771788}"/>
              </a:ext>
            </a:extLst>
          </p:cNvPr>
          <p:cNvSpPr/>
          <p:nvPr/>
        </p:nvSpPr>
        <p:spPr>
          <a:xfrm>
            <a:off x="8899329" y="5848277"/>
            <a:ext cx="899417" cy="35458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90E7EB-8AA5-4A31-AE69-3AA51B9C1DCF}"/>
              </a:ext>
            </a:extLst>
          </p:cNvPr>
          <p:cNvSpPr/>
          <p:nvPr/>
        </p:nvSpPr>
        <p:spPr>
          <a:xfrm>
            <a:off x="5981051" y="3793663"/>
            <a:ext cx="2839452" cy="2795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F46736-8706-4A34-A9E4-B0D382D3C4F9}"/>
              </a:ext>
            </a:extLst>
          </p:cNvPr>
          <p:cNvSpPr/>
          <p:nvPr/>
        </p:nvSpPr>
        <p:spPr>
          <a:xfrm>
            <a:off x="9001975" y="3465287"/>
            <a:ext cx="2967789" cy="316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9B9DE32-FB91-4264-9FE6-1797D76F9183}"/>
              </a:ext>
            </a:extLst>
          </p:cNvPr>
          <p:cNvSpPr/>
          <p:nvPr/>
        </p:nvSpPr>
        <p:spPr>
          <a:xfrm>
            <a:off x="9832837" y="4113406"/>
            <a:ext cx="937071" cy="102126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998807A-A26C-4957-8C66-9E672E3C6DB0}"/>
              </a:ext>
            </a:extLst>
          </p:cNvPr>
          <p:cNvSpPr txBox="1"/>
          <p:nvPr/>
        </p:nvSpPr>
        <p:spPr>
          <a:xfrm>
            <a:off x="5083205" y="1094931"/>
            <a:ext cx="3400730" cy="1323439"/>
          </a:xfrm>
          <a:prstGeom prst="rect">
            <a:avLst/>
          </a:prstGeom>
          <a:noFill/>
        </p:spPr>
        <p:txBody>
          <a:bodyPr wrap="square" rtlCol="0">
            <a:spAutoFit/>
          </a:bodyPr>
          <a:lstStyle/>
          <a:p>
            <a:r>
              <a:rPr lang="en-US" sz="8000"/>
              <a:t>MPC</a:t>
            </a:r>
          </a:p>
        </p:txBody>
      </p:sp>
      <p:sp>
        <p:nvSpPr>
          <p:cNvPr id="5" name="Right Brace 4">
            <a:extLst>
              <a:ext uri="{FF2B5EF4-FFF2-40B4-BE49-F238E27FC236}">
                <a16:creationId xmlns:a16="http://schemas.microsoft.com/office/drawing/2014/main" id="{2B14EE24-956A-4035-9AA7-F1010E83A067}"/>
              </a:ext>
            </a:extLst>
          </p:cNvPr>
          <p:cNvSpPr/>
          <p:nvPr/>
        </p:nvSpPr>
        <p:spPr>
          <a:xfrm rot="16200000">
            <a:off x="5933917" y="-3030080"/>
            <a:ext cx="460279" cy="11611419"/>
          </a:xfrm>
          <a:prstGeom prst="rightBrace">
            <a:avLst>
              <a:gd name="adj1" fmla="val 153384"/>
              <a:gd name="adj2" fmla="val 49605"/>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6004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4"/>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0"/>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7"/>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9"/>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28"/>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31"/>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0"/>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2" grpId="1" animBg="1"/>
      <p:bldP spid="15" grpId="0" animBg="1"/>
      <p:bldP spid="15" grpId="1" animBg="1"/>
      <p:bldP spid="28" grpId="0" animBg="1"/>
      <p:bldP spid="28" grpId="1" animBg="1"/>
      <p:bldP spid="29" grpId="0" animBg="1"/>
      <p:bldP spid="29" grpId="1" animBg="1"/>
      <p:bldP spid="30" grpId="0" animBg="1"/>
      <p:bldP spid="30" grpId="1" animBg="1"/>
      <p:bldP spid="31" grpId="0" animBg="1"/>
      <p:bldP spid="31" grpId="1" animBg="1"/>
      <p:bldP spid="32" grpId="0" animBg="1"/>
      <p:bldP spid="8" grpId="0" animBg="1"/>
      <p:bldP spid="9" grpId="0" animBg="1"/>
      <p:bldP spid="3" grpId="0" animBg="1"/>
      <p:bldP spid="4" grpId="0"/>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393CB2-8DAA-464A-B3A8-6787F0AA1BF0}"/>
              </a:ext>
            </a:extLst>
          </p:cNvPr>
          <p:cNvPicPr>
            <a:picLocks noChangeAspect="1"/>
          </p:cNvPicPr>
          <p:nvPr/>
        </p:nvPicPr>
        <p:blipFill>
          <a:blip r:embed="rId3"/>
          <a:stretch>
            <a:fillRect/>
          </a:stretch>
        </p:blipFill>
        <p:spPr>
          <a:xfrm>
            <a:off x="4530207" y="1074821"/>
            <a:ext cx="7661793" cy="5783180"/>
          </a:xfrm>
          <a:prstGeom prst="rect">
            <a:avLst/>
          </a:prstGeom>
        </p:spPr>
      </p:pic>
      <p:sp>
        <p:nvSpPr>
          <p:cNvPr id="2" name="Title 1">
            <a:extLst>
              <a:ext uri="{FF2B5EF4-FFF2-40B4-BE49-F238E27FC236}">
                <a16:creationId xmlns:a16="http://schemas.microsoft.com/office/drawing/2014/main" id="{422D42BA-793F-4BB6-BEE7-E059BDE987A3}"/>
              </a:ext>
            </a:extLst>
          </p:cNvPr>
          <p:cNvSpPr>
            <a:spLocks noGrp="1"/>
          </p:cNvSpPr>
          <p:nvPr>
            <p:ph type="title"/>
          </p:nvPr>
        </p:nvSpPr>
        <p:spPr>
          <a:xfrm>
            <a:off x="648929" y="286366"/>
            <a:ext cx="5447071" cy="1676603"/>
          </a:xfrm>
        </p:spPr>
        <p:txBody>
          <a:bodyPr>
            <a:normAutofit/>
          </a:bodyPr>
          <a:lstStyle/>
          <a:p>
            <a:r>
              <a:rPr lang="en-US" sz="3700"/>
              <a:t>How much energy does energy efficiency save?</a:t>
            </a:r>
          </a:p>
        </p:txBody>
      </p:sp>
      <p:pic>
        <p:nvPicPr>
          <p:cNvPr id="8" name="Graphic 12" descr="Confused person">
            <a:extLst>
              <a:ext uri="{FF2B5EF4-FFF2-40B4-BE49-F238E27FC236}">
                <a16:creationId xmlns:a16="http://schemas.microsoft.com/office/drawing/2014/main" id="{272274A5-AF59-4E0D-A4B0-8EB46ED6AEBD}"/>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1975" y="2768759"/>
            <a:ext cx="4143375" cy="4143375"/>
          </a:xfrm>
          <a:prstGeom prst="rect">
            <a:avLst/>
          </a:prstGeom>
        </p:spPr>
      </p:pic>
      <p:pic>
        <p:nvPicPr>
          <p:cNvPr id="11" name="Graphic 10" descr="Money">
            <a:extLst>
              <a:ext uri="{FF2B5EF4-FFF2-40B4-BE49-F238E27FC236}">
                <a16:creationId xmlns:a16="http://schemas.microsoft.com/office/drawing/2014/main" id="{0726DBEC-7913-44E6-AA81-4621DB257BAB}"/>
              </a:ext>
            </a:extLst>
          </p:cNvPr>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62000" y="3416459"/>
            <a:ext cx="914400" cy="914400"/>
          </a:xfrm>
          <a:prstGeom prst="rect">
            <a:avLst/>
          </a:prstGeom>
        </p:spPr>
      </p:pic>
      <p:sp>
        <p:nvSpPr>
          <p:cNvPr id="13" name="TextBox 12">
            <a:extLst>
              <a:ext uri="{FF2B5EF4-FFF2-40B4-BE49-F238E27FC236}">
                <a16:creationId xmlns:a16="http://schemas.microsoft.com/office/drawing/2014/main" id="{796F31D0-7243-4743-84C3-AC2F96050F2E}"/>
              </a:ext>
            </a:extLst>
          </p:cNvPr>
          <p:cNvSpPr txBox="1"/>
          <p:nvPr/>
        </p:nvSpPr>
        <p:spPr>
          <a:xfrm>
            <a:off x="2419350" y="1961388"/>
            <a:ext cx="895350" cy="1015663"/>
          </a:xfrm>
          <a:prstGeom prst="rect">
            <a:avLst/>
          </a:prstGeom>
          <a:noFill/>
        </p:spPr>
        <p:txBody>
          <a:bodyPr wrap="square" rtlCol="0">
            <a:spAutoFit/>
          </a:bodyPr>
          <a:lstStyle/>
          <a:p>
            <a:r>
              <a:rPr lang="en-US" sz="6000" b="1">
                <a:solidFill>
                  <a:schemeClr val="accent1">
                    <a:lumMod val="75000"/>
                  </a:schemeClr>
                </a:solidFill>
              </a:rPr>
              <a:t>?</a:t>
            </a:r>
          </a:p>
        </p:txBody>
      </p:sp>
      <p:pic>
        <p:nvPicPr>
          <p:cNvPr id="16" name="Picture 15" descr="A close up of a light&#10;&#10;Description automatically generated">
            <a:extLst>
              <a:ext uri="{FF2B5EF4-FFF2-40B4-BE49-F238E27FC236}">
                <a16:creationId xmlns:a16="http://schemas.microsoft.com/office/drawing/2014/main" id="{5702D51B-F146-45BD-9110-AB50B7152E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4649" y="3416459"/>
            <a:ext cx="838200" cy="838200"/>
          </a:xfrm>
          <a:prstGeom prst="rect">
            <a:avLst/>
          </a:prstGeom>
        </p:spPr>
      </p:pic>
    </p:spTree>
    <p:extLst>
      <p:ext uri="{BB962C8B-B14F-4D97-AF65-F5344CB8AC3E}">
        <p14:creationId xmlns:p14="http://schemas.microsoft.com/office/powerpoint/2010/main" val="386856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7BFC8455-52DE-4223-809E-D6696CE6F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637" y="4044315"/>
            <a:ext cx="3691125" cy="2689248"/>
          </a:xfrm>
          <a:prstGeom prst="rect">
            <a:avLst/>
          </a:prstGeom>
        </p:spPr>
      </p:pic>
      <p:sp>
        <p:nvSpPr>
          <p:cNvPr id="2" name="Title 1">
            <a:extLst>
              <a:ext uri="{FF2B5EF4-FFF2-40B4-BE49-F238E27FC236}">
                <a16:creationId xmlns:a16="http://schemas.microsoft.com/office/drawing/2014/main" id="{7CE205CF-C26C-4F4C-9E64-A8A557CC786E}"/>
              </a:ext>
            </a:extLst>
          </p:cNvPr>
          <p:cNvSpPr>
            <a:spLocks noGrp="1"/>
          </p:cNvSpPr>
          <p:nvPr>
            <p:ph type="title"/>
          </p:nvPr>
        </p:nvSpPr>
        <p:spPr>
          <a:xfrm>
            <a:off x="838200" y="365125"/>
            <a:ext cx="10515600" cy="1325563"/>
          </a:xfrm>
        </p:spPr>
        <p:txBody>
          <a:bodyPr/>
          <a:lstStyle/>
          <a:p>
            <a:r>
              <a:rPr lang="en-US"/>
              <a:t>Mitigating Rebound</a:t>
            </a:r>
          </a:p>
        </p:txBody>
      </p:sp>
      <p:sp>
        <p:nvSpPr>
          <p:cNvPr id="8" name="TextBox 7">
            <a:extLst>
              <a:ext uri="{FF2B5EF4-FFF2-40B4-BE49-F238E27FC236}">
                <a16:creationId xmlns:a16="http://schemas.microsoft.com/office/drawing/2014/main" id="{C9CA3468-C44A-4111-BBAE-07858498897C}"/>
              </a:ext>
            </a:extLst>
          </p:cNvPr>
          <p:cNvSpPr txBox="1"/>
          <p:nvPr/>
        </p:nvSpPr>
        <p:spPr>
          <a:xfrm>
            <a:off x="839485" y="1664951"/>
            <a:ext cx="2416735" cy="954107"/>
          </a:xfrm>
          <a:prstGeom prst="rect">
            <a:avLst/>
          </a:prstGeom>
          <a:noFill/>
        </p:spPr>
        <p:txBody>
          <a:bodyPr wrap="square" rtlCol="0">
            <a:spAutoFit/>
          </a:bodyPr>
          <a:lstStyle/>
          <a:p>
            <a:pPr algn="ctr"/>
            <a:r>
              <a:rPr lang="en-US" sz="2800"/>
              <a:t>Device Level </a:t>
            </a:r>
          </a:p>
          <a:p>
            <a:pPr algn="ctr"/>
            <a:r>
              <a:rPr lang="en-US" sz="2800"/>
              <a:t>Rebound</a:t>
            </a:r>
            <a:endParaRPr lang="en-US" sz="2800" baseline="-25000"/>
          </a:p>
        </p:txBody>
      </p:sp>
      <p:sp>
        <p:nvSpPr>
          <p:cNvPr id="18" name="TextBox 17">
            <a:extLst>
              <a:ext uri="{FF2B5EF4-FFF2-40B4-BE49-F238E27FC236}">
                <a16:creationId xmlns:a16="http://schemas.microsoft.com/office/drawing/2014/main" id="{3A30CFBA-555A-4CBA-8700-7948FA18EC03}"/>
              </a:ext>
            </a:extLst>
          </p:cNvPr>
          <p:cNvSpPr txBox="1"/>
          <p:nvPr/>
        </p:nvSpPr>
        <p:spPr>
          <a:xfrm>
            <a:off x="4334335" y="1664950"/>
            <a:ext cx="2913727" cy="954107"/>
          </a:xfrm>
          <a:prstGeom prst="rect">
            <a:avLst/>
          </a:prstGeom>
          <a:noFill/>
        </p:spPr>
        <p:txBody>
          <a:bodyPr wrap="square" rtlCol="0">
            <a:spAutoFit/>
          </a:bodyPr>
          <a:lstStyle/>
          <a:p>
            <a:pPr algn="ctr"/>
            <a:r>
              <a:rPr lang="en-US" sz="2800"/>
              <a:t>Embodied Energy</a:t>
            </a:r>
          </a:p>
          <a:p>
            <a:pPr algn="ctr"/>
            <a:r>
              <a:rPr lang="en-US" sz="2800"/>
              <a:t>Rebound</a:t>
            </a:r>
            <a:endParaRPr lang="en-US" sz="2800" baseline="-25000"/>
          </a:p>
        </p:txBody>
      </p:sp>
      <p:sp>
        <p:nvSpPr>
          <p:cNvPr id="20" name="TextBox 19">
            <a:extLst>
              <a:ext uri="{FF2B5EF4-FFF2-40B4-BE49-F238E27FC236}">
                <a16:creationId xmlns:a16="http://schemas.microsoft.com/office/drawing/2014/main" id="{AE0AC02B-0837-4C3E-A8E6-5339CB5CEFBD}"/>
              </a:ext>
            </a:extLst>
          </p:cNvPr>
          <p:cNvSpPr txBox="1"/>
          <p:nvPr/>
        </p:nvSpPr>
        <p:spPr>
          <a:xfrm>
            <a:off x="9203674" y="1664951"/>
            <a:ext cx="2416735" cy="954107"/>
          </a:xfrm>
          <a:prstGeom prst="rect">
            <a:avLst/>
          </a:prstGeom>
          <a:noFill/>
        </p:spPr>
        <p:txBody>
          <a:bodyPr wrap="square" rtlCol="0">
            <a:spAutoFit/>
          </a:bodyPr>
          <a:lstStyle/>
          <a:p>
            <a:pPr algn="ctr"/>
            <a:r>
              <a:rPr lang="en-US" sz="2800"/>
              <a:t>Respending </a:t>
            </a:r>
          </a:p>
          <a:p>
            <a:pPr algn="ctr"/>
            <a:r>
              <a:rPr lang="en-US" sz="2800"/>
              <a:t>Rebound</a:t>
            </a:r>
            <a:endParaRPr lang="en-US" sz="2800" baseline="-25000"/>
          </a:p>
        </p:txBody>
      </p:sp>
      <p:sp>
        <p:nvSpPr>
          <p:cNvPr id="13" name="Arrow: Down 12">
            <a:extLst>
              <a:ext uri="{FF2B5EF4-FFF2-40B4-BE49-F238E27FC236}">
                <a16:creationId xmlns:a16="http://schemas.microsoft.com/office/drawing/2014/main" id="{DBCD6735-A19D-4642-93C6-FBBC6DB1EFA1}"/>
              </a:ext>
            </a:extLst>
          </p:cNvPr>
          <p:cNvSpPr/>
          <p:nvPr/>
        </p:nvSpPr>
        <p:spPr>
          <a:xfrm>
            <a:off x="1701127" y="2844800"/>
            <a:ext cx="690880" cy="954107"/>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A9CBF0BB-471D-418B-99BF-71DD613629BC}"/>
              </a:ext>
            </a:extLst>
          </p:cNvPr>
          <p:cNvSpPr/>
          <p:nvPr/>
        </p:nvSpPr>
        <p:spPr>
          <a:xfrm>
            <a:off x="5445758" y="2839719"/>
            <a:ext cx="690880" cy="954107"/>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1A8BA799-B77A-496A-AB80-0FCAAED1CEAE}"/>
              </a:ext>
            </a:extLst>
          </p:cNvPr>
          <p:cNvSpPr/>
          <p:nvPr/>
        </p:nvSpPr>
        <p:spPr>
          <a:xfrm>
            <a:off x="10066601" y="2844800"/>
            <a:ext cx="690880" cy="954107"/>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text, map&#10;&#10;Description automatically generated">
            <a:extLst>
              <a:ext uri="{FF2B5EF4-FFF2-40B4-BE49-F238E27FC236}">
                <a16:creationId xmlns:a16="http://schemas.microsoft.com/office/drawing/2014/main" id="{F08ADF41-6DA8-4EEC-8382-8219F771F565}"/>
              </a:ext>
            </a:extLst>
          </p:cNvPr>
          <p:cNvPicPr>
            <a:picLocks noChangeAspect="1"/>
          </p:cNvPicPr>
          <p:nvPr/>
        </p:nvPicPr>
        <p:blipFill rotWithShape="1">
          <a:blip r:embed="rId4">
            <a:extLst>
              <a:ext uri="{28A0092B-C50C-407E-A947-70E740481C1C}">
                <a14:useLocalDpi xmlns:a14="http://schemas.microsoft.com/office/drawing/2010/main" val="0"/>
              </a:ext>
            </a:extLst>
          </a:blip>
          <a:srcRect b="7917"/>
          <a:stretch/>
        </p:blipFill>
        <p:spPr>
          <a:xfrm>
            <a:off x="8170327" y="4359116"/>
            <a:ext cx="4021673" cy="1818957"/>
          </a:xfrm>
          <a:prstGeom prst="rect">
            <a:avLst/>
          </a:prstGeom>
        </p:spPr>
      </p:pic>
      <p:pic>
        <p:nvPicPr>
          <p:cNvPr id="11" name="Picture 10" descr="A close up of a logo&#10;&#10;Description automatically generated">
            <a:extLst>
              <a:ext uri="{FF2B5EF4-FFF2-40B4-BE49-F238E27FC236}">
                <a16:creationId xmlns:a16="http://schemas.microsoft.com/office/drawing/2014/main" id="{93243E94-AB40-4644-8093-74772FCF4F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767" y="4359275"/>
            <a:ext cx="2133600" cy="2133600"/>
          </a:xfrm>
          <a:prstGeom prst="rect">
            <a:avLst/>
          </a:prstGeom>
        </p:spPr>
      </p:pic>
      <p:sp>
        <p:nvSpPr>
          <p:cNvPr id="3" name="Rectangle 2">
            <a:extLst>
              <a:ext uri="{FF2B5EF4-FFF2-40B4-BE49-F238E27FC236}">
                <a16:creationId xmlns:a16="http://schemas.microsoft.com/office/drawing/2014/main" id="{61936739-2518-40AA-B45C-E41D7CCC4F99}"/>
              </a:ext>
            </a:extLst>
          </p:cNvPr>
          <p:cNvSpPr/>
          <p:nvPr/>
        </p:nvSpPr>
        <p:spPr>
          <a:xfrm>
            <a:off x="163053" y="6581001"/>
            <a:ext cx="3145476" cy="276999"/>
          </a:xfrm>
          <a:prstGeom prst="rect">
            <a:avLst/>
          </a:prstGeom>
        </p:spPr>
        <p:txBody>
          <a:bodyPr wrap="none">
            <a:spAutoFit/>
          </a:bodyPr>
          <a:lstStyle/>
          <a:p>
            <a:pPr lvl="1"/>
            <a:r>
              <a:rPr lang="en-US" sz="1200"/>
              <a:t>https://www.adazing.com/book-clipart/</a:t>
            </a:r>
          </a:p>
        </p:txBody>
      </p:sp>
      <p:sp>
        <p:nvSpPr>
          <p:cNvPr id="4" name="Rectangle 3">
            <a:extLst>
              <a:ext uri="{FF2B5EF4-FFF2-40B4-BE49-F238E27FC236}">
                <a16:creationId xmlns:a16="http://schemas.microsoft.com/office/drawing/2014/main" id="{136E262F-2A4E-478B-9153-5DFD8C442E3E}"/>
              </a:ext>
            </a:extLst>
          </p:cNvPr>
          <p:cNvSpPr/>
          <p:nvPr/>
        </p:nvSpPr>
        <p:spPr>
          <a:xfrm>
            <a:off x="3256220" y="6595063"/>
            <a:ext cx="6096000" cy="276999"/>
          </a:xfrm>
          <a:prstGeom prst="rect">
            <a:avLst/>
          </a:prstGeom>
        </p:spPr>
        <p:txBody>
          <a:bodyPr>
            <a:spAutoFit/>
          </a:bodyPr>
          <a:lstStyle/>
          <a:p>
            <a:pPr lvl="1"/>
            <a:r>
              <a:rPr lang="en-US" sz="1200"/>
              <a:t>http://www.solidworks.com/sustainability/sustainable-design-guide.htm</a:t>
            </a:r>
          </a:p>
        </p:txBody>
      </p:sp>
      <p:sp>
        <p:nvSpPr>
          <p:cNvPr id="5" name="Rectangle 4">
            <a:extLst>
              <a:ext uri="{FF2B5EF4-FFF2-40B4-BE49-F238E27FC236}">
                <a16:creationId xmlns:a16="http://schemas.microsoft.com/office/drawing/2014/main" id="{41D50D3D-E379-4A6E-BABE-F98BF98BAD45}"/>
              </a:ext>
            </a:extLst>
          </p:cNvPr>
          <p:cNvSpPr/>
          <p:nvPr/>
        </p:nvSpPr>
        <p:spPr>
          <a:xfrm>
            <a:off x="8990914" y="6581000"/>
            <a:ext cx="2842253" cy="276999"/>
          </a:xfrm>
          <a:prstGeom prst="rect">
            <a:avLst/>
          </a:prstGeom>
        </p:spPr>
        <p:txBody>
          <a:bodyPr wrap="none">
            <a:spAutoFit/>
          </a:bodyPr>
          <a:lstStyle/>
          <a:p>
            <a:pPr lvl="1">
              <a:defRPr/>
            </a:pPr>
            <a:r>
              <a:rPr lang="en-US" sz="1200"/>
              <a:t>https://calvin.edu/support/energy/</a:t>
            </a:r>
          </a:p>
        </p:txBody>
      </p:sp>
    </p:spTree>
    <p:extLst>
      <p:ext uri="{BB962C8B-B14F-4D97-AF65-F5344CB8AC3E}">
        <p14:creationId xmlns:p14="http://schemas.microsoft.com/office/powerpoint/2010/main" val="195611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205CF-C26C-4F4C-9E64-A8A557CC786E}"/>
              </a:ext>
            </a:extLst>
          </p:cNvPr>
          <p:cNvSpPr>
            <a:spLocks noGrp="1"/>
          </p:cNvSpPr>
          <p:nvPr>
            <p:ph type="title"/>
          </p:nvPr>
        </p:nvSpPr>
        <p:spPr>
          <a:xfrm>
            <a:off x="590550" y="185396"/>
            <a:ext cx="11010900" cy="1325563"/>
          </a:xfrm>
        </p:spPr>
        <p:txBody>
          <a:bodyPr/>
          <a:lstStyle/>
          <a:p>
            <a:r>
              <a:rPr lang="en-US"/>
              <a:t>How much energy does energy efficiency save?</a:t>
            </a:r>
          </a:p>
        </p:txBody>
      </p:sp>
      <p:grpSp>
        <p:nvGrpSpPr>
          <p:cNvPr id="14" name="Group 13">
            <a:extLst>
              <a:ext uri="{FF2B5EF4-FFF2-40B4-BE49-F238E27FC236}">
                <a16:creationId xmlns:a16="http://schemas.microsoft.com/office/drawing/2014/main" id="{5F31B8E3-7E9F-413F-9C24-2316202CA1EB}"/>
              </a:ext>
            </a:extLst>
          </p:cNvPr>
          <p:cNvGrpSpPr/>
          <p:nvPr/>
        </p:nvGrpSpPr>
        <p:grpSpPr>
          <a:xfrm>
            <a:off x="2113784" y="3376763"/>
            <a:ext cx="3601708" cy="1670285"/>
            <a:chOff x="1759221" y="3162545"/>
            <a:chExt cx="3601708" cy="1670285"/>
          </a:xfrm>
        </p:grpSpPr>
        <p:sp>
          <p:nvSpPr>
            <p:cNvPr id="38" name="Rectangle: Rounded Corners 37">
              <a:extLst>
                <a:ext uri="{FF2B5EF4-FFF2-40B4-BE49-F238E27FC236}">
                  <a16:creationId xmlns:a16="http://schemas.microsoft.com/office/drawing/2014/main" id="{B4D5AC4D-3A63-487B-BFA7-68DE11AE0C0A}"/>
                </a:ext>
              </a:extLst>
            </p:cNvPr>
            <p:cNvSpPr/>
            <p:nvPr/>
          </p:nvSpPr>
          <p:spPr>
            <a:xfrm>
              <a:off x="1759221" y="3162545"/>
              <a:ext cx="3601708" cy="1378487"/>
            </a:xfrm>
            <a:prstGeom prst="roundRect">
              <a:avLst/>
            </a:prstGeom>
            <a:solidFill>
              <a:srgbClr val="CC66FF">
                <a:alpha val="18000"/>
              </a:srgbClr>
            </a:solid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Graphic 39" descr="Car">
              <a:extLst>
                <a:ext uri="{FF2B5EF4-FFF2-40B4-BE49-F238E27FC236}">
                  <a16:creationId xmlns:a16="http://schemas.microsoft.com/office/drawing/2014/main" id="{8067CCF0-AB7B-4410-B696-76C07650DA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2703" y="3545823"/>
              <a:ext cx="1263244" cy="1263244"/>
            </a:xfrm>
            <a:prstGeom prst="rect">
              <a:avLst/>
            </a:prstGeom>
          </p:spPr>
        </p:pic>
        <p:pic>
          <p:nvPicPr>
            <p:cNvPr id="41" name="Graphic 40" descr="Electric car">
              <a:extLst>
                <a:ext uri="{FF2B5EF4-FFF2-40B4-BE49-F238E27FC236}">
                  <a16:creationId xmlns:a16="http://schemas.microsoft.com/office/drawing/2014/main" id="{6D20E471-13F0-486C-8D5E-71C8D8EFA0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55607" y="3327508"/>
              <a:ext cx="1505322" cy="1505322"/>
            </a:xfrm>
            <a:prstGeom prst="rect">
              <a:avLst/>
            </a:prstGeom>
          </p:spPr>
        </p:pic>
        <p:sp>
          <p:nvSpPr>
            <p:cNvPr id="42" name="Arrow: Right 41">
              <a:extLst>
                <a:ext uri="{FF2B5EF4-FFF2-40B4-BE49-F238E27FC236}">
                  <a16:creationId xmlns:a16="http://schemas.microsoft.com/office/drawing/2014/main" id="{56B6BEA1-AA71-4BD1-A91C-A55AB256EAD1}"/>
                </a:ext>
              </a:extLst>
            </p:cNvPr>
            <p:cNvSpPr/>
            <p:nvPr/>
          </p:nvSpPr>
          <p:spPr>
            <a:xfrm>
              <a:off x="3150739" y="3976723"/>
              <a:ext cx="702236" cy="34421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961DD756-FE0E-411C-AE31-103AE9C2FAD1}"/>
                </a:ext>
              </a:extLst>
            </p:cNvPr>
            <p:cNvSpPr txBox="1"/>
            <p:nvPr/>
          </p:nvSpPr>
          <p:spPr>
            <a:xfrm>
              <a:off x="2722930" y="3190450"/>
              <a:ext cx="1557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C66FF"/>
                  </a:solidFill>
                  <a:effectLst/>
                  <a:uLnTx/>
                  <a:uFillTx/>
                  <a:latin typeface="Calibri" panose="020F0502020204030204"/>
                  <a:ea typeface="+mn-ea"/>
                  <a:cs typeface="+mn-cs"/>
                </a:rPr>
                <a:t>Embodied</a:t>
              </a:r>
            </a:p>
          </p:txBody>
        </p:sp>
      </p:grpSp>
      <p:grpSp>
        <p:nvGrpSpPr>
          <p:cNvPr id="5" name="Group 4">
            <a:extLst>
              <a:ext uri="{FF2B5EF4-FFF2-40B4-BE49-F238E27FC236}">
                <a16:creationId xmlns:a16="http://schemas.microsoft.com/office/drawing/2014/main" id="{3FCE1588-5B92-4311-A4FB-C7B25AE39155}"/>
              </a:ext>
            </a:extLst>
          </p:cNvPr>
          <p:cNvGrpSpPr/>
          <p:nvPr/>
        </p:nvGrpSpPr>
        <p:grpSpPr>
          <a:xfrm>
            <a:off x="8095228" y="3010953"/>
            <a:ext cx="2224419" cy="2311192"/>
            <a:chOff x="8095228" y="3010953"/>
            <a:chExt cx="2224419" cy="2311192"/>
          </a:xfrm>
        </p:grpSpPr>
        <p:grpSp>
          <p:nvGrpSpPr>
            <p:cNvPr id="3" name="Group 2">
              <a:extLst>
                <a:ext uri="{FF2B5EF4-FFF2-40B4-BE49-F238E27FC236}">
                  <a16:creationId xmlns:a16="http://schemas.microsoft.com/office/drawing/2014/main" id="{A1D9BA98-5B69-44F2-AE18-7DD98390DDA2}"/>
                </a:ext>
              </a:extLst>
            </p:cNvPr>
            <p:cNvGrpSpPr/>
            <p:nvPr/>
          </p:nvGrpSpPr>
          <p:grpSpPr>
            <a:xfrm>
              <a:off x="8095228" y="3010953"/>
              <a:ext cx="2224419" cy="2311192"/>
              <a:chOff x="8095228" y="3010953"/>
              <a:chExt cx="2224419" cy="2311192"/>
            </a:xfrm>
          </p:grpSpPr>
          <p:sp>
            <p:nvSpPr>
              <p:cNvPr id="45" name="Partial Circle 44">
                <a:extLst>
                  <a:ext uri="{FF2B5EF4-FFF2-40B4-BE49-F238E27FC236}">
                    <a16:creationId xmlns:a16="http://schemas.microsoft.com/office/drawing/2014/main" id="{63F3A440-5DCF-471B-A61C-7E1BEB9F84A3}"/>
                  </a:ext>
                </a:extLst>
              </p:cNvPr>
              <p:cNvSpPr/>
              <p:nvPr/>
            </p:nvSpPr>
            <p:spPr>
              <a:xfrm rot="14087221">
                <a:off x="8051845" y="3054342"/>
                <a:ext cx="2311190" cy="2224415"/>
              </a:xfrm>
              <a:prstGeom prst="pie">
                <a:avLst>
                  <a:gd name="adj1" fmla="val 5820563"/>
                  <a:gd name="adj2" fmla="val 16200000"/>
                </a:avLst>
              </a:prstGeom>
              <a:solidFill>
                <a:srgbClr val="C00000">
                  <a:alpha val="2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Partial Circle 49">
                <a:extLst>
                  <a:ext uri="{FF2B5EF4-FFF2-40B4-BE49-F238E27FC236}">
                    <a16:creationId xmlns:a16="http://schemas.microsoft.com/office/drawing/2014/main" id="{85FA24B6-D9C9-4C7E-9B44-0B16FA565A63}"/>
                  </a:ext>
                </a:extLst>
              </p:cNvPr>
              <p:cNvSpPr/>
              <p:nvPr/>
            </p:nvSpPr>
            <p:spPr>
              <a:xfrm rot="14087221">
                <a:off x="8051841" y="3054340"/>
                <a:ext cx="2311190" cy="2224415"/>
              </a:xfrm>
              <a:prstGeom prst="pie">
                <a:avLst>
                  <a:gd name="adj1" fmla="val 16217893"/>
                  <a:gd name="adj2" fmla="val 20689845"/>
                </a:avLst>
              </a:prstGeom>
              <a:solidFill>
                <a:srgbClr val="CC66FF">
                  <a:alpha val="20000"/>
                </a:srgbClr>
              </a:solid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Partial Circle 50">
                <a:extLst>
                  <a:ext uri="{FF2B5EF4-FFF2-40B4-BE49-F238E27FC236}">
                    <a16:creationId xmlns:a16="http://schemas.microsoft.com/office/drawing/2014/main" id="{A3235192-4338-405A-9C13-629E14D8C029}"/>
                  </a:ext>
                </a:extLst>
              </p:cNvPr>
              <p:cNvSpPr/>
              <p:nvPr/>
            </p:nvSpPr>
            <p:spPr>
              <a:xfrm rot="14087221">
                <a:off x="8051844" y="3054341"/>
                <a:ext cx="2311190" cy="2224415"/>
              </a:xfrm>
              <a:prstGeom prst="pie">
                <a:avLst>
                  <a:gd name="adj1" fmla="val 20667013"/>
                  <a:gd name="adj2" fmla="val 5766647"/>
                </a:avLst>
              </a:prstGeom>
              <a:solidFill>
                <a:srgbClr val="FFC000">
                  <a:alpha val="20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TextBox 53">
              <a:extLst>
                <a:ext uri="{FF2B5EF4-FFF2-40B4-BE49-F238E27FC236}">
                  <a16:creationId xmlns:a16="http://schemas.microsoft.com/office/drawing/2014/main" id="{3CBA3817-6D1F-4F48-A066-CFFE41A65349}"/>
                </a:ext>
              </a:extLst>
            </p:cNvPr>
            <p:cNvSpPr txBox="1"/>
            <p:nvPr/>
          </p:nvSpPr>
          <p:spPr>
            <a:xfrm>
              <a:off x="8579215" y="3751048"/>
              <a:ext cx="14155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a:noFill/>
                  </a:ln>
                  <a:solidFill>
                    <a:srgbClr val="002060"/>
                  </a:solidFill>
                  <a:effectLst/>
                  <a:uLnTx/>
                  <a:uFillTx/>
                  <a:latin typeface="Calibri" panose="020F0502020204030204"/>
                  <a:ea typeface="+mn-ea"/>
                  <a:cs typeface="+mn-cs"/>
                </a:rPr>
                <a:t>Re</a:t>
              </a:r>
              <a:r>
                <a:rPr kumimoji="0" lang="en-US" sz="4800" b="1" i="0" u="none" strike="noStrike" kern="1200" cap="none" spc="0" normalizeH="0" baseline="-25000" noProof="0" err="1">
                  <a:ln>
                    <a:noFill/>
                  </a:ln>
                  <a:solidFill>
                    <a:srgbClr val="002060"/>
                  </a:solidFill>
                  <a:effectLst/>
                  <a:uLnTx/>
                  <a:uFillTx/>
                  <a:latin typeface="Calibri" panose="020F0502020204030204"/>
                  <a:ea typeface="+mn-ea"/>
                  <a:cs typeface="+mn-cs"/>
                </a:rPr>
                <a:t>EW</a:t>
              </a:r>
              <a:endPar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CE95254C-0716-44FC-9CD4-0A5A6AF95E42}"/>
              </a:ext>
            </a:extLst>
          </p:cNvPr>
          <p:cNvGrpSpPr/>
          <p:nvPr/>
        </p:nvGrpSpPr>
        <p:grpSpPr>
          <a:xfrm>
            <a:off x="2113784" y="1510959"/>
            <a:ext cx="3601708" cy="1378486"/>
            <a:chOff x="2113784" y="1510959"/>
            <a:chExt cx="3601708" cy="1378486"/>
          </a:xfrm>
        </p:grpSpPr>
        <p:grpSp>
          <p:nvGrpSpPr>
            <p:cNvPr id="15" name="Group 14">
              <a:extLst>
                <a:ext uri="{FF2B5EF4-FFF2-40B4-BE49-F238E27FC236}">
                  <a16:creationId xmlns:a16="http://schemas.microsoft.com/office/drawing/2014/main" id="{AF263C49-C0B6-4D16-9DBA-9FA06B39776E}"/>
                </a:ext>
              </a:extLst>
            </p:cNvPr>
            <p:cNvGrpSpPr/>
            <p:nvPr/>
          </p:nvGrpSpPr>
          <p:grpSpPr>
            <a:xfrm>
              <a:off x="2113784" y="1510959"/>
              <a:ext cx="3601708" cy="1378486"/>
              <a:chOff x="1759221" y="1296741"/>
              <a:chExt cx="3601708" cy="1378486"/>
            </a:xfrm>
          </p:grpSpPr>
          <p:sp>
            <p:nvSpPr>
              <p:cNvPr id="57" name="Rectangle: Rounded Corners 56">
                <a:extLst>
                  <a:ext uri="{FF2B5EF4-FFF2-40B4-BE49-F238E27FC236}">
                    <a16:creationId xmlns:a16="http://schemas.microsoft.com/office/drawing/2014/main" id="{607AEF05-38F5-4599-A5C1-D1941BE37998}"/>
                  </a:ext>
                </a:extLst>
              </p:cNvPr>
              <p:cNvSpPr/>
              <p:nvPr/>
            </p:nvSpPr>
            <p:spPr>
              <a:xfrm>
                <a:off x="1759221" y="1296741"/>
                <a:ext cx="3601708" cy="1378486"/>
              </a:xfrm>
              <a:prstGeom prst="roundRect">
                <a:avLst/>
              </a:prstGeom>
              <a:solidFill>
                <a:srgbClr val="FFC000">
                  <a:alpha val="20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E1ED4B1D-862A-41DB-8C21-538C37355DA3}"/>
                  </a:ext>
                </a:extLst>
              </p:cNvPr>
              <p:cNvSpPr txBox="1"/>
              <p:nvPr/>
            </p:nvSpPr>
            <p:spPr>
              <a:xfrm>
                <a:off x="2987336" y="1386706"/>
                <a:ext cx="11615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C000"/>
                    </a:solidFill>
                    <a:effectLst/>
                    <a:uLnTx/>
                    <a:uFillTx/>
                    <a:latin typeface="Calibri" panose="020F0502020204030204"/>
                    <a:ea typeface="+mn-ea"/>
                    <a:cs typeface="+mn-cs"/>
                  </a:rPr>
                  <a:t>Device</a:t>
                </a:r>
              </a:p>
            </p:txBody>
          </p:sp>
          <p:sp>
            <p:nvSpPr>
              <p:cNvPr id="62" name="Arrow: Right 61">
                <a:extLst>
                  <a:ext uri="{FF2B5EF4-FFF2-40B4-BE49-F238E27FC236}">
                    <a16:creationId xmlns:a16="http://schemas.microsoft.com/office/drawing/2014/main" id="{B633BBCB-7D3A-448E-A152-72FBB1E999D3}"/>
                  </a:ext>
                </a:extLst>
              </p:cNvPr>
              <p:cNvSpPr/>
              <p:nvPr/>
            </p:nvSpPr>
            <p:spPr>
              <a:xfrm>
                <a:off x="3218215" y="2090261"/>
                <a:ext cx="702236" cy="34421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3" name="Group 62">
                <a:extLst>
                  <a:ext uri="{FF2B5EF4-FFF2-40B4-BE49-F238E27FC236}">
                    <a16:creationId xmlns:a16="http://schemas.microsoft.com/office/drawing/2014/main" id="{2F5AA896-2903-4302-A66E-3FDC6D1849EB}"/>
                  </a:ext>
                </a:extLst>
              </p:cNvPr>
              <p:cNvGrpSpPr/>
              <p:nvPr/>
            </p:nvGrpSpPr>
            <p:grpSpPr>
              <a:xfrm>
                <a:off x="4325822" y="1824696"/>
                <a:ext cx="645235" cy="618222"/>
                <a:chOff x="1064723" y="4057545"/>
                <a:chExt cx="899257" cy="921438"/>
              </a:xfrm>
            </p:grpSpPr>
            <p:pic>
              <p:nvPicPr>
                <p:cNvPr id="64" name="Graphic 63" descr="User">
                  <a:extLst>
                    <a:ext uri="{FF2B5EF4-FFF2-40B4-BE49-F238E27FC236}">
                      <a16:creationId xmlns:a16="http://schemas.microsoft.com/office/drawing/2014/main" id="{C4298EB4-E130-450B-A19D-15CC4178B3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4723" y="4057545"/>
                  <a:ext cx="687904" cy="687904"/>
                </a:xfrm>
                <a:prstGeom prst="rect">
                  <a:avLst/>
                </a:prstGeom>
              </p:spPr>
            </p:pic>
            <p:pic>
              <p:nvPicPr>
                <p:cNvPr id="65" name="Picture 64" descr="A close up of a light&#10;&#10;Description automatically generated">
                  <a:extLst>
                    <a:ext uri="{FF2B5EF4-FFF2-40B4-BE49-F238E27FC236}">
                      <a16:creationId xmlns:a16="http://schemas.microsoft.com/office/drawing/2014/main" id="{9FB231EB-997F-4C76-AFF6-B92B95649C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6457" y="4471460"/>
                  <a:ext cx="507523" cy="507523"/>
                </a:xfrm>
                <a:prstGeom prst="rect">
                  <a:avLst/>
                </a:prstGeom>
              </p:spPr>
            </p:pic>
          </p:grpSp>
        </p:grpSp>
        <p:grpSp>
          <p:nvGrpSpPr>
            <p:cNvPr id="60" name="Group 59">
              <a:extLst>
                <a:ext uri="{FF2B5EF4-FFF2-40B4-BE49-F238E27FC236}">
                  <a16:creationId xmlns:a16="http://schemas.microsoft.com/office/drawing/2014/main" id="{F82B5528-FEDD-4690-AE6C-B715D0835ADF}"/>
                </a:ext>
              </a:extLst>
            </p:cNvPr>
            <p:cNvGrpSpPr/>
            <p:nvPr/>
          </p:nvGrpSpPr>
          <p:grpSpPr>
            <a:xfrm>
              <a:off x="2211402" y="1642247"/>
              <a:ext cx="1126403" cy="1122420"/>
              <a:chOff x="1064723" y="4057545"/>
              <a:chExt cx="899257" cy="921438"/>
            </a:xfrm>
          </p:grpSpPr>
          <p:pic>
            <p:nvPicPr>
              <p:cNvPr id="66" name="Graphic 65" descr="User">
                <a:extLst>
                  <a:ext uri="{FF2B5EF4-FFF2-40B4-BE49-F238E27FC236}">
                    <a16:creationId xmlns:a16="http://schemas.microsoft.com/office/drawing/2014/main" id="{B671EBD6-0222-4B0D-9894-847245C856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4723" y="4057545"/>
                <a:ext cx="687904" cy="687904"/>
              </a:xfrm>
              <a:prstGeom prst="rect">
                <a:avLst/>
              </a:prstGeom>
            </p:spPr>
          </p:pic>
          <p:pic>
            <p:nvPicPr>
              <p:cNvPr id="67" name="Picture 66" descr="A close up of a light&#10;&#10;Description automatically generated">
                <a:extLst>
                  <a:ext uri="{FF2B5EF4-FFF2-40B4-BE49-F238E27FC236}">
                    <a16:creationId xmlns:a16="http://schemas.microsoft.com/office/drawing/2014/main" id="{7B828A5B-6EF2-4CC8-99E4-4E5FB314C3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6457" y="4471460"/>
                <a:ext cx="507523" cy="507523"/>
              </a:xfrm>
              <a:prstGeom prst="rect">
                <a:avLst/>
              </a:prstGeom>
            </p:spPr>
          </p:pic>
        </p:grpSp>
      </p:grpSp>
      <p:cxnSp>
        <p:nvCxnSpPr>
          <p:cNvPr id="68" name="Straight Arrow Connector 67">
            <a:extLst>
              <a:ext uri="{FF2B5EF4-FFF2-40B4-BE49-F238E27FC236}">
                <a16:creationId xmlns:a16="http://schemas.microsoft.com/office/drawing/2014/main" id="{D0D858B3-B6E0-4FBC-A85C-B6526FB3EFF4}"/>
              </a:ext>
            </a:extLst>
          </p:cNvPr>
          <p:cNvCxnSpPr>
            <a:cxnSpLocks/>
            <a:stCxn id="38" idx="3"/>
          </p:cNvCxnSpPr>
          <p:nvPr/>
        </p:nvCxnSpPr>
        <p:spPr>
          <a:xfrm flipV="1">
            <a:off x="5715492" y="4039027"/>
            <a:ext cx="2362370" cy="26980"/>
          </a:xfrm>
          <a:prstGeom prst="straightConnector1">
            <a:avLst/>
          </a:prstGeom>
          <a:ln w="57150">
            <a:solidFill>
              <a:srgbClr val="CC66FF"/>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E5D8842-687E-4FB2-BFED-281BC7E192F4}"/>
              </a:ext>
            </a:extLst>
          </p:cNvPr>
          <p:cNvCxnSpPr>
            <a:cxnSpLocks/>
          </p:cNvCxnSpPr>
          <p:nvPr/>
        </p:nvCxnSpPr>
        <p:spPr>
          <a:xfrm flipV="1">
            <a:off x="5704437" y="4973982"/>
            <a:ext cx="2694872" cy="89590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8CFCBBCC-C8FA-4BA7-9D68-04B5E90ADF41}"/>
              </a:ext>
            </a:extLst>
          </p:cNvPr>
          <p:cNvCxnSpPr>
            <a:cxnSpLocks/>
            <a:stCxn id="57" idx="3"/>
          </p:cNvCxnSpPr>
          <p:nvPr/>
        </p:nvCxnSpPr>
        <p:spPr>
          <a:xfrm>
            <a:off x="5715492" y="2200202"/>
            <a:ext cx="2683817" cy="1106116"/>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A045B63-23F3-4545-A908-247EE9EB4B13}"/>
              </a:ext>
            </a:extLst>
          </p:cNvPr>
          <p:cNvGrpSpPr/>
          <p:nvPr/>
        </p:nvGrpSpPr>
        <p:grpSpPr>
          <a:xfrm>
            <a:off x="2102729" y="5178666"/>
            <a:ext cx="3601708" cy="1382436"/>
            <a:chOff x="2102729" y="5178666"/>
            <a:chExt cx="3601708" cy="1382436"/>
          </a:xfrm>
        </p:grpSpPr>
        <p:grpSp>
          <p:nvGrpSpPr>
            <p:cNvPr id="16" name="Group 15">
              <a:extLst>
                <a:ext uri="{FF2B5EF4-FFF2-40B4-BE49-F238E27FC236}">
                  <a16:creationId xmlns:a16="http://schemas.microsoft.com/office/drawing/2014/main" id="{C9A33B64-C2BF-455C-AB92-D19ED585B0A4}"/>
                </a:ext>
              </a:extLst>
            </p:cNvPr>
            <p:cNvGrpSpPr/>
            <p:nvPr/>
          </p:nvGrpSpPr>
          <p:grpSpPr>
            <a:xfrm>
              <a:off x="2102729" y="5178666"/>
              <a:ext cx="3601708" cy="1382436"/>
              <a:chOff x="1748166" y="4964448"/>
              <a:chExt cx="3601708" cy="1382436"/>
            </a:xfrm>
            <a:solidFill>
              <a:schemeClr val="accent2">
                <a:lumMod val="75000"/>
                <a:alpha val="20000"/>
              </a:schemeClr>
            </a:solidFill>
          </p:grpSpPr>
          <p:sp>
            <p:nvSpPr>
              <p:cNvPr id="33" name="Rectangle: Rounded Corners 32">
                <a:extLst>
                  <a:ext uri="{FF2B5EF4-FFF2-40B4-BE49-F238E27FC236}">
                    <a16:creationId xmlns:a16="http://schemas.microsoft.com/office/drawing/2014/main" id="{5A800342-146B-4486-BB7B-F27C4263768D}"/>
                  </a:ext>
                </a:extLst>
              </p:cNvPr>
              <p:cNvSpPr/>
              <p:nvPr/>
            </p:nvSpPr>
            <p:spPr>
              <a:xfrm>
                <a:off x="1748166" y="4964448"/>
                <a:ext cx="3601708" cy="1382436"/>
              </a:xfrm>
              <a:prstGeom prst="roundRect">
                <a:avLst/>
              </a:prstGeom>
              <a:gr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A27EB206-9603-4611-8B31-7304BD06FDD5}"/>
                  </a:ext>
                </a:extLst>
              </p:cNvPr>
              <p:cNvSpPr txBox="1"/>
              <p:nvPr/>
            </p:nvSpPr>
            <p:spPr>
              <a:xfrm>
                <a:off x="2712042" y="4988211"/>
                <a:ext cx="1673844"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C00000"/>
                    </a:solidFill>
                    <a:effectLst/>
                    <a:uLnTx/>
                    <a:uFillTx/>
                    <a:latin typeface="Calibri" panose="020F0502020204030204"/>
                    <a:ea typeface="+mn-ea"/>
                    <a:cs typeface="+mn-cs"/>
                  </a:rPr>
                  <a:t>Respending</a:t>
                </a:r>
                <a:endParaRPr kumimoji="0" lang="en-US"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grpSp>
        <p:grpSp>
          <p:nvGrpSpPr>
            <p:cNvPr id="78" name="Group 77">
              <a:extLst>
                <a:ext uri="{FF2B5EF4-FFF2-40B4-BE49-F238E27FC236}">
                  <a16:creationId xmlns:a16="http://schemas.microsoft.com/office/drawing/2014/main" id="{F8C9CA61-3058-4AF7-B63D-EEA7E0ED7EEE}"/>
                </a:ext>
              </a:extLst>
            </p:cNvPr>
            <p:cNvGrpSpPr/>
            <p:nvPr/>
          </p:nvGrpSpPr>
          <p:grpSpPr>
            <a:xfrm>
              <a:off x="2652141" y="5703813"/>
              <a:ext cx="2344338" cy="711320"/>
              <a:chOff x="1883924" y="2343045"/>
              <a:chExt cx="3311948" cy="1129889"/>
            </a:xfrm>
          </p:grpSpPr>
          <p:pic>
            <p:nvPicPr>
              <p:cNvPr id="79" name="Graphic 78" descr="Man">
                <a:extLst>
                  <a:ext uri="{FF2B5EF4-FFF2-40B4-BE49-F238E27FC236}">
                    <a16:creationId xmlns:a16="http://schemas.microsoft.com/office/drawing/2014/main" id="{1CA425B1-4A8B-4FE0-B654-E6B4B0156E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83924" y="2514600"/>
                <a:ext cx="914400" cy="914400"/>
              </a:xfrm>
              <a:prstGeom prst="rect">
                <a:avLst/>
              </a:prstGeom>
            </p:spPr>
          </p:pic>
          <p:cxnSp>
            <p:nvCxnSpPr>
              <p:cNvPr id="80" name="Straight Arrow Connector 79">
                <a:extLst>
                  <a:ext uri="{FF2B5EF4-FFF2-40B4-BE49-F238E27FC236}">
                    <a16:creationId xmlns:a16="http://schemas.microsoft.com/office/drawing/2014/main" id="{6C2C622E-4B60-4FEF-9565-6F578215F9E4}"/>
                  </a:ext>
                </a:extLst>
              </p:cNvPr>
              <p:cNvCxnSpPr>
                <a:cxnSpLocks/>
              </p:cNvCxnSpPr>
              <p:nvPr/>
            </p:nvCxnSpPr>
            <p:spPr>
              <a:xfrm>
                <a:off x="2619984" y="2971800"/>
                <a:ext cx="61341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81" name="Graphic 80" descr="Man">
                <a:extLst>
                  <a:ext uri="{FF2B5EF4-FFF2-40B4-BE49-F238E27FC236}">
                    <a16:creationId xmlns:a16="http://schemas.microsoft.com/office/drawing/2014/main" id="{D52DC894-1B11-4018-8A7C-6E45666963C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82698" y="2558534"/>
                <a:ext cx="914400" cy="914400"/>
              </a:xfrm>
              <a:prstGeom prst="rect">
                <a:avLst/>
              </a:prstGeom>
            </p:spPr>
          </p:pic>
          <p:cxnSp>
            <p:nvCxnSpPr>
              <p:cNvPr id="82" name="Straight Arrow Connector 81">
                <a:extLst>
                  <a:ext uri="{FF2B5EF4-FFF2-40B4-BE49-F238E27FC236}">
                    <a16:creationId xmlns:a16="http://schemas.microsoft.com/office/drawing/2014/main" id="{7095D3A9-04B5-42E0-8928-EA07BC3AA26A}"/>
                  </a:ext>
                </a:extLst>
              </p:cNvPr>
              <p:cNvCxnSpPr>
                <a:cxnSpLocks/>
              </p:cNvCxnSpPr>
              <p:nvPr/>
            </p:nvCxnSpPr>
            <p:spPr>
              <a:xfrm>
                <a:off x="3818758" y="2971800"/>
                <a:ext cx="61341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83" name="Graphic 82" descr="Man">
                <a:extLst>
                  <a:ext uri="{FF2B5EF4-FFF2-40B4-BE49-F238E27FC236}">
                    <a16:creationId xmlns:a16="http://schemas.microsoft.com/office/drawing/2014/main" id="{A73A5040-9E30-4849-9B1B-E15E0CD102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81472" y="2558534"/>
                <a:ext cx="914400" cy="914400"/>
              </a:xfrm>
              <a:prstGeom prst="rect">
                <a:avLst/>
              </a:prstGeom>
            </p:spPr>
          </p:pic>
          <p:pic>
            <p:nvPicPr>
              <p:cNvPr id="84" name="Graphic 83" descr="Money">
                <a:extLst>
                  <a:ext uri="{FF2B5EF4-FFF2-40B4-BE49-F238E27FC236}">
                    <a16:creationId xmlns:a16="http://schemas.microsoft.com/office/drawing/2014/main" id="{DE910E8D-DD65-4C6F-91A5-3F9D7CB282B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2621613" y="2343045"/>
                <a:ext cx="540887" cy="540887"/>
              </a:xfrm>
              <a:prstGeom prst="rect">
                <a:avLst/>
              </a:prstGeom>
            </p:spPr>
          </p:pic>
          <p:pic>
            <p:nvPicPr>
              <p:cNvPr id="85" name="Graphic 84" descr="Money">
                <a:extLst>
                  <a:ext uri="{FF2B5EF4-FFF2-40B4-BE49-F238E27FC236}">
                    <a16:creationId xmlns:a16="http://schemas.microsoft.com/office/drawing/2014/main" id="{9217CD31-BB93-416D-9401-FC1A99984E7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3857777" y="2343045"/>
                <a:ext cx="540887" cy="540887"/>
              </a:xfrm>
              <a:prstGeom prst="rect">
                <a:avLst/>
              </a:prstGeom>
            </p:spPr>
          </p:pic>
        </p:grpSp>
      </p:grpSp>
    </p:spTree>
    <p:extLst>
      <p:ext uri="{BB962C8B-B14F-4D97-AF65-F5344CB8AC3E}">
        <p14:creationId xmlns:p14="http://schemas.microsoft.com/office/powerpoint/2010/main" val="27748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B26EE-06E9-42CC-9FC4-C6DB6C45FCB4}"/>
              </a:ext>
            </a:extLst>
          </p:cNvPr>
          <p:cNvSpPr>
            <a:spLocks noGrp="1"/>
          </p:cNvSpPr>
          <p:nvPr>
            <p:ph type="title"/>
          </p:nvPr>
        </p:nvSpPr>
        <p:spPr/>
        <p:txBody>
          <a:bodyPr/>
          <a:lstStyle/>
          <a:p>
            <a:r>
              <a:rPr lang="en-US"/>
              <a:t>Further Questions</a:t>
            </a:r>
          </a:p>
        </p:txBody>
      </p:sp>
      <p:sp>
        <p:nvSpPr>
          <p:cNvPr id="3" name="Content Placeholder 2">
            <a:extLst>
              <a:ext uri="{FF2B5EF4-FFF2-40B4-BE49-F238E27FC236}">
                <a16:creationId xmlns:a16="http://schemas.microsoft.com/office/drawing/2014/main" id="{F418CA8C-1C4D-48D5-8837-A4EA7F1ED8F9}"/>
              </a:ext>
            </a:extLst>
          </p:cNvPr>
          <p:cNvSpPr>
            <a:spLocks noGrp="1"/>
          </p:cNvSpPr>
          <p:nvPr>
            <p:ph idx="1"/>
          </p:nvPr>
        </p:nvSpPr>
        <p:spPr>
          <a:xfrm>
            <a:off x="838200" y="2104595"/>
            <a:ext cx="10515600" cy="3846755"/>
          </a:xfrm>
        </p:spPr>
        <p:txBody>
          <a:bodyPr>
            <a:normAutofit/>
          </a:bodyPr>
          <a:lstStyle/>
          <a:p>
            <a:r>
              <a:rPr lang="en-US"/>
              <a:t>Does education </a:t>
            </a:r>
            <a:r>
              <a:rPr lang="en-US" i="1"/>
              <a:t>actually</a:t>
            </a:r>
            <a:r>
              <a:rPr lang="en-US"/>
              <a:t> have an impact on device level rebound?</a:t>
            </a:r>
          </a:p>
          <a:p>
            <a:r>
              <a:rPr lang="en-US"/>
              <a:t>Are there ways to design products that reduce device level rebound?</a:t>
            </a:r>
          </a:p>
          <a:p>
            <a:r>
              <a:rPr lang="en-US"/>
              <a:t>How do you design products to minimize embodied energy rebound?</a:t>
            </a:r>
          </a:p>
          <a:p>
            <a:r>
              <a:rPr lang="en-US"/>
              <a:t>How do energy revolving funds influence economy wide rebound?</a:t>
            </a:r>
          </a:p>
          <a:p>
            <a:r>
              <a:rPr lang="en-US"/>
              <a:t>Are there ways to implement revolving funds at a community level?</a:t>
            </a:r>
          </a:p>
          <a:p>
            <a:r>
              <a:rPr lang="en-US"/>
              <a:t>Are there policy changes that could impact economy wide rebound?</a:t>
            </a:r>
          </a:p>
          <a:p>
            <a:r>
              <a:rPr lang="en-US"/>
              <a:t>Does the size of the economy effect rebound?</a:t>
            </a:r>
          </a:p>
          <a:p>
            <a:endParaRPr lang="en-US"/>
          </a:p>
        </p:txBody>
      </p:sp>
    </p:spTree>
    <p:extLst>
      <p:ext uri="{BB962C8B-B14F-4D97-AF65-F5344CB8AC3E}">
        <p14:creationId xmlns:p14="http://schemas.microsoft.com/office/powerpoint/2010/main" val="131506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72DF1-2474-4FE6-A228-103738370FE9}"/>
              </a:ext>
            </a:extLst>
          </p:cNvPr>
          <p:cNvSpPr>
            <a:spLocks noGrp="1"/>
          </p:cNvSpPr>
          <p:nvPr>
            <p:ph type="title"/>
          </p:nvPr>
        </p:nvSpPr>
        <p:spPr/>
        <p:txBody>
          <a:bodyPr/>
          <a:lstStyle/>
          <a:p>
            <a:r>
              <a:rPr lang="en-US"/>
              <a:t>Acknowledgements</a:t>
            </a:r>
          </a:p>
        </p:txBody>
      </p:sp>
      <p:sp>
        <p:nvSpPr>
          <p:cNvPr id="3" name="Content Placeholder 2">
            <a:extLst>
              <a:ext uri="{FF2B5EF4-FFF2-40B4-BE49-F238E27FC236}">
                <a16:creationId xmlns:a16="http://schemas.microsoft.com/office/drawing/2014/main" id="{4D5FC02E-792C-4660-BB19-3A6EF9512D08}"/>
              </a:ext>
            </a:extLst>
          </p:cNvPr>
          <p:cNvSpPr>
            <a:spLocks noGrp="1"/>
          </p:cNvSpPr>
          <p:nvPr>
            <p:ph idx="1"/>
          </p:nvPr>
        </p:nvSpPr>
        <p:spPr/>
        <p:txBody>
          <a:bodyPr vert="horz" lIns="91440" tIns="45720" rIns="91440" bIns="45720" rtlCol="0" anchor="t">
            <a:normAutofit/>
          </a:bodyPr>
          <a:lstStyle/>
          <a:p>
            <a:r>
              <a:rPr lang="en-US"/>
              <a:t>Dr. Paul Brockway from the University of Leeds, UK</a:t>
            </a:r>
            <a:endParaRPr lang="en-US">
              <a:cs typeface="Calibri"/>
            </a:endParaRPr>
          </a:p>
          <a:p>
            <a:r>
              <a:rPr lang="en-US"/>
              <a:t>Calvin Energy Recovery Fund (CERF)</a:t>
            </a:r>
            <a:endParaRPr lang="en-US">
              <a:cs typeface="Calibri"/>
            </a:endParaRPr>
          </a:p>
          <a:p>
            <a:r>
              <a:rPr lang="en-US"/>
              <a:t>Kyle Bratt from the Window Center in Holland, MI</a:t>
            </a:r>
            <a:endParaRPr lang="en-US">
              <a:cs typeface="Calibri"/>
            </a:endParaRPr>
          </a:p>
          <a:p>
            <a:r>
              <a:rPr lang="en-US"/>
              <a:t>Scott </a:t>
            </a:r>
            <a:r>
              <a:rPr lang="en-US" err="1"/>
              <a:t>Stegenga</a:t>
            </a:r>
            <a:r>
              <a:rPr lang="en-US"/>
              <a:t> from West Michigan Heating and Cooling</a:t>
            </a:r>
            <a:endParaRPr lang="en-US">
              <a:cs typeface="Calibri"/>
            </a:endParaRPr>
          </a:p>
          <a:p>
            <a:r>
              <a:rPr lang="en-US"/>
              <a:t>Keith Van </a:t>
            </a:r>
            <a:r>
              <a:rPr lang="en-US" err="1"/>
              <a:t>Kooten</a:t>
            </a:r>
            <a:r>
              <a:rPr lang="en-US"/>
              <a:t> and Larry </a:t>
            </a:r>
            <a:r>
              <a:rPr lang="en-US" err="1"/>
              <a:t>VanHoe</a:t>
            </a:r>
            <a:r>
              <a:rPr lang="en-US"/>
              <a:t> from Calvin Facilities</a:t>
            </a:r>
          </a:p>
          <a:p>
            <a:r>
              <a:rPr lang="en-US">
                <a:cs typeface="Calibri"/>
              </a:rPr>
              <a:t>Travis Vander Kolk from Hurst Boiler and Welding Co.</a:t>
            </a:r>
          </a:p>
          <a:p>
            <a:r>
              <a:rPr lang="en-US">
                <a:cs typeface="Calibri"/>
              </a:rPr>
              <a:t>Gary </a:t>
            </a:r>
            <a:r>
              <a:rPr lang="en-US" err="1">
                <a:cs typeface="Calibri"/>
              </a:rPr>
              <a:t>Rutman</a:t>
            </a:r>
            <a:r>
              <a:rPr lang="en-US">
                <a:cs typeface="Calibri"/>
              </a:rPr>
              <a:t> from Burnham Commercial Boilers</a:t>
            </a:r>
          </a:p>
          <a:p>
            <a:r>
              <a:rPr lang="en-US"/>
              <a:t>Mike </a:t>
            </a:r>
            <a:r>
              <a:rPr lang="en-US" err="1"/>
              <a:t>Troupos</a:t>
            </a:r>
            <a:r>
              <a:rPr lang="en-US"/>
              <a:t> from Foresight Energy Management</a:t>
            </a:r>
            <a:endParaRPr lang="en-US">
              <a:cs typeface="Calibri"/>
            </a:endParaRPr>
          </a:p>
          <a:p>
            <a:endParaRPr lang="en-US"/>
          </a:p>
        </p:txBody>
      </p:sp>
    </p:spTree>
    <p:extLst>
      <p:ext uri="{BB962C8B-B14F-4D97-AF65-F5344CB8AC3E}">
        <p14:creationId xmlns:p14="http://schemas.microsoft.com/office/powerpoint/2010/main" val="4047241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0F8F1-54C6-49A3-8E05-E7E0170DFAB0}"/>
              </a:ext>
            </a:extLst>
          </p:cNvPr>
          <p:cNvSpPr>
            <a:spLocks noGrp="1"/>
          </p:cNvSpPr>
          <p:nvPr>
            <p:ph type="title"/>
          </p:nvPr>
        </p:nvSpPr>
        <p:spPr>
          <a:xfrm>
            <a:off x="4578928" y="2651125"/>
            <a:ext cx="2701637" cy="1339417"/>
          </a:xfrm>
        </p:spPr>
        <p:txBody>
          <a:bodyPr/>
          <a:lstStyle/>
          <a:p>
            <a:r>
              <a:rPr lang="en-US" b="1"/>
              <a:t>Questions</a:t>
            </a:r>
          </a:p>
        </p:txBody>
      </p:sp>
      <p:sp>
        <p:nvSpPr>
          <p:cNvPr id="3" name="Content Placeholder 2">
            <a:extLst>
              <a:ext uri="{FF2B5EF4-FFF2-40B4-BE49-F238E27FC236}">
                <a16:creationId xmlns:a16="http://schemas.microsoft.com/office/drawing/2014/main" id="{9A574528-52B9-4669-ABE8-7832DC2E8CF2}"/>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0" indent="0">
              <a:buNone/>
            </a:pPr>
            <a:endParaRPr lang="en-US">
              <a:cs typeface="Calibri"/>
            </a:endParaRPr>
          </a:p>
          <a:p>
            <a:endParaRPr lang="en-US"/>
          </a:p>
        </p:txBody>
      </p:sp>
    </p:spTree>
    <p:extLst>
      <p:ext uri="{BB962C8B-B14F-4D97-AF65-F5344CB8AC3E}">
        <p14:creationId xmlns:p14="http://schemas.microsoft.com/office/powerpoint/2010/main" val="1388666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205CF-C26C-4F4C-9E64-A8A557CC786E}"/>
              </a:ext>
            </a:extLst>
          </p:cNvPr>
          <p:cNvSpPr>
            <a:spLocks noGrp="1"/>
          </p:cNvSpPr>
          <p:nvPr>
            <p:ph type="title"/>
          </p:nvPr>
        </p:nvSpPr>
        <p:spPr>
          <a:xfrm>
            <a:off x="590550" y="183470"/>
            <a:ext cx="11010900" cy="1325563"/>
          </a:xfrm>
        </p:spPr>
        <p:txBody>
          <a:bodyPr/>
          <a:lstStyle/>
          <a:p>
            <a:r>
              <a:rPr lang="en-US"/>
              <a:t>How much energy does energy efficiency save?</a:t>
            </a:r>
          </a:p>
        </p:txBody>
      </p:sp>
      <p:grpSp>
        <p:nvGrpSpPr>
          <p:cNvPr id="39" name="Group 38">
            <a:extLst>
              <a:ext uri="{FF2B5EF4-FFF2-40B4-BE49-F238E27FC236}">
                <a16:creationId xmlns:a16="http://schemas.microsoft.com/office/drawing/2014/main" id="{D439D23F-CAD2-4CD8-8196-178C2B98BD8D}"/>
              </a:ext>
            </a:extLst>
          </p:cNvPr>
          <p:cNvGrpSpPr/>
          <p:nvPr/>
        </p:nvGrpSpPr>
        <p:grpSpPr>
          <a:xfrm>
            <a:off x="2113784" y="3376763"/>
            <a:ext cx="3601708" cy="1670285"/>
            <a:chOff x="1759221" y="3162545"/>
            <a:chExt cx="3601708" cy="1670285"/>
          </a:xfrm>
        </p:grpSpPr>
        <p:sp>
          <p:nvSpPr>
            <p:cNvPr id="46" name="Rectangle: Rounded Corners 45">
              <a:extLst>
                <a:ext uri="{FF2B5EF4-FFF2-40B4-BE49-F238E27FC236}">
                  <a16:creationId xmlns:a16="http://schemas.microsoft.com/office/drawing/2014/main" id="{0E1FC08E-DAD9-40BB-8301-6C9D0CFB815F}"/>
                </a:ext>
              </a:extLst>
            </p:cNvPr>
            <p:cNvSpPr/>
            <p:nvPr/>
          </p:nvSpPr>
          <p:spPr>
            <a:xfrm>
              <a:off x="1759221" y="3162545"/>
              <a:ext cx="3601708" cy="1378487"/>
            </a:xfrm>
            <a:prstGeom prst="roundRect">
              <a:avLst/>
            </a:prstGeom>
            <a:solidFill>
              <a:srgbClr val="CC66FF">
                <a:alpha val="18000"/>
              </a:srgbClr>
            </a:solid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 name="Graphic 46" descr="Car">
              <a:extLst>
                <a:ext uri="{FF2B5EF4-FFF2-40B4-BE49-F238E27FC236}">
                  <a16:creationId xmlns:a16="http://schemas.microsoft.com/office/drawing/2014/main" id="{101811CF-0B70-4A5C-95B8-4B7A5CEF92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2703" y="3545823"/>
              <a:ext cx="1263244" cy="1263244"/>
            </a:xfrm>
            <a:prstGeom prst="rect">
              <a:avLst/>
            </a:prstGeom>
          </p:spPr>
        </p:pic>
        <p:pic>
          <p:nvPicPr>
            <p:cNvPr id="48" name="Graphic 47" descr="Electric car">
              <a:extLst>
                <a:ext uri="{FF2B5EF4-FFF2-40B4-BE49-F238E27FC236}">
                  <a16:creationId xmlns:a16="http://schemas.microsoft.com/office/drawing/2014/main" id="{4EE98396-2F2D-4526-97A1-E1DCC0F5A4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55607" y="3327508"/>
              <a:ext cx="1505322" cy="1505322"/>
            </a:xfrm>
            <a:prstGeom prst="rect">
              <a:avLst/>
            </a:prstGeom>
          </p:spPr>
        </p:pic>
        <p:sp>
          <p:nvSpPr>
            <p:cNvPr id="49" name="Arrow: Right 48">
              <a:extLst>
                <a:ext uri="{FF2B5EF4-FFF2-40B4-BE49-F238E27FC236}">
                  <a16:creationId xmlns:a16="http://schemas.microsoft.com/office/drawing/2014/main" id="{C9DEFBAA-83DC-483C-8139-52C660B7F256}"/>
                </a:ext>
              </a:extLst>
            </p:cNvPr>
            <p:cNvSpPr/>
            <p:nvPr/>
          </p:nvSpPr>
          <p:spPr>
            <a:xfrm>
              <a:off x="3150739" y="3976723"/>
              <a:ext cx="702236" cy="34421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A11FF4DB-0D9C-411D-8144-EA7BDBACB830}"/>
                </a:ext>
              </a:extLst>
            </p:cNvPr>
            <p:cNvSpPr txBox="1"/>
            <p:nvPr/>
          </p:nvSpPr>
          <p:spPr>
            <a:xfrm>
              <a:off x="2722930" y="3190450"/>
              <a:ext cx="1557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C66FF"/>
                  </a:solidFill>
                  <a:effectLst/>
                  <a:uLnTx/>
                  <a:uFillTx/>
                  <a:latin typeface="Calibri" panose="020F0502020204030204"/>
                  <a:ea typeface="+mn-ea"/>
                  <a:cs typeface="+mn-cs"/>
                </a:rPr>
                <a:t>Embodied</a:t>
              </a:r>
            </a:p>
          </p:txBody>
        </p:sp>
      </p:grpSp>
      <p:grpSp>
        <p:nvGrpSpPr>
          <p:cNvPr id="5" name="Group 4">
            <a:extLst>
              <a:ext uri="{FF2B5EF4-FFF2-40B4-BE49-F238E27FC236}">
                <a16:creationId xmlns:a16="http://schemas.microsoft.com/office/drawing/2014/main" id="{56C3EE9F-ABD5-41B7-BD4E-720E0CBD9E95}"/>
              </a:ext>
            </a:extLst>
          </p:cNvPr>
          <p:cNvGrpSpPr/>
          <p:nvPr/>
        </p:nvGrpSpPr>
        <p:grpSpPr>
          <a:xfrm>
            <a:off x="8095228" y="3010953"/>
            <a:ext cx="2224419" cy="2311192"/>
            <a:chOff x="8095228" y="3010953"/>
            <a:chExt cx="2224419" cy="2311192"/>
          </a:xfrm>
        </p:grpSpPr>
        <p:grpSp>
          <p:nvGrpSpPr>
            <p:cNvPr id="58" name="Group 57">
              <a:extLst>
                <a:ext uri="{FF2B5EF4-FFF2-40B4-BE49-F238E27FC236}">
                  <a16:creationId xmlns:a16="http://schemas.microsoft.com/office/drawing/2014/main" id="{6B015955-B307-4F0D-A453-5F9ECF0A1287}"/>
                </a:ext>
              </a:extLst>
            </p:cNvPr>
            <p:cNvGrpSpPr/>
            <p:nvPr/>
          </p:nvGrpSpPr>
          <p:grpSpPr>
            <a:xfrm>
              <a:off x="8095228" y="3010953"/>
              <a:ext cx="2224419" cy="2311192"/>
              <a:chOff x="8095228" y="3010953"/>
              <a:chExt cx="2224419" cy="2311192"/>
            </a:xfrm>
          </p:grpSpPr>
          <p:sp>
            <p:nvSpPr>
              <p:cNvPr id="74" name="Partial Circle 73">
                <a:extLst>
                  <a:ext uri="{FF2B5EF4-FFF2-40B4-BE49-F238E27FC236}">
                    <a16:creationId xmlns:a16="http://schemas.microsoft.com/office/drawing/2014/main" id="{F82507A4-2B6D-41FA-81B5-68850381CA15}"/>
                  </a:ext>
                </a:extLst>
              </p:cNvPr>
              <p:cNvSpPr/>
              <p:nvPr/>
            </p:nvSpPr>
            <p:spPr>
              <a:xfrm rot="14087221">
                <a:off x="8051845" y="3054342"/>
                <a:ext cx="2311190" cy="2224415"/>
              </a:xfrm>
              <a:prstGeom prst="pie">
                <a:avLst>
                  <a:gd name="adj1" fmla="val 5820563"/>
                  <a:gd name="adj2" fmla="val 16200000"/>
                </a:avLst>
              </a:prstGeom>
              <a:solidFill>
                <a:srgbClr val="C00000">
                  <a:alpha val="2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Partial Circle 74">
                <a:extLst>
                  <a:ext uri="{FF2B5EF4-FFF2-40B4-BE49-F238E27FC236}">
                    <a16:creationId xmlns:a16="http://schemas.microsoft.com/office/drawing/2014/main" id="{C800F34E-DF78-428A-875F-98560C870D1A}"/>
                  </a:ext>
                </a:extLst>
              </p:cNvPr>
              <p:cNvSpPr/>
              <p:nvPr/>
            </p:nvSpPr>
            <p:spPr>
              <a:xfrm rot="14087221">
                <a:off x="8051841" y="3054340"/>
                <a:ext cx="2311190" cy="2224415"/>
              </a:xfrm>
              <a:prstGeom prst="pie">
                <a:avLst>
                  <a:gd name="adj1" fmla="val 16217893"/>
                  <a:gd name="adj2" fmla="val 20689845"/>
                </a:avLst>
              </a:prstGeom>
              <a:solidFill>
                <a:srgbClr val="CC66FF">
                  <a:alpha val="20000"/>
                </a:srgbClr>
              </a:solid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Partial Circle 75">
                <a:extLst>
                  <a:ext uri="{FF2B5EF4-FFF2-40B4-BE49-F238E27FC236}">
                    <a16:creationId xmlns:a16="http://schemas.microsoft.com/office/drawing/2014/main" id="{F314280C-9876-4937-AB34-0095D8E219C4}"/>
                  </a:ext>
                </a:extLst>
              </p:cNvPr>
              <p:cNvSpPr/>
              <p:nvPr/>
            </p:nvSpPr>
            <p:spPr>
              <a:xfrm rot="14087221">
                <a:off x="8051844" y="3054341"/>
                <a:ext cx="2311190" cy="2224415"/>
              </a:xfrm>
              <a:prstGeom prst="pie">
                <a:avLst>
                  <a:gd name="adj1" fmla="val 20667013"/>
                  <a:gd name="adj2" fmla="val 5766647"/>
                </a:avLst>
              </a:prstGeom>
              <a:solidFill>
                <a:srgbClr val="FFC000">
                  <a:alpha val="20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9" name="TextBox 58">
              <a:extLst>
                <a:ext uri="{FF2B5EF4-FFF2-40B4-BE49-F238E27FC236}">
                  <a16:creationId xmlns:a16="http://schemas.microsoft.com/office/drawing/2014/main" id="{487A64E5-FF8D-4B95-8E0B-4A94B050C667}"/>
                </a:ext>
              </a:extLst>
            </p:cNvPr>
            <p:cNvSpPr txBox="1"/>
            <p:nvPr/>
          </p:nvSpPr>
          <p:spPr>
            <a:xfrm>
              <a:off x="8579215" y="3751048"/>
              <a:ext cx="14155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a:noFill/>
                  </a:ln>
                  <a:solidFill>
                    <a:srgbClr val="002060"/>
                  </a:solidFill>
                  <a:effectLst/>
                  <a:uLnTx/>
                  <a:uFillTx/>
                  <a:latin typeface="Calibri" panose="020F0502020204030204"/>
                  <a:ea typeface="+mn-ea"/>
                  <a:cs typeface="+mn-cs"/>
                </a:rPr>
                <a:t>Re</a:t>
              </a:r>
              <a:r>
                <a:rPr kumimoji="0" lang="en-US" sz="4800" b="1" i="0" u="none" strike="noStrike" kern="1200" cap="none" spc="0" normalizeH="0" baseline="-25000" noProof="0" err="1">
                  <a:ln>
                    <a:noFill/>
                  </a:ln>
                  <a:solidFill>
                    <a:srgbClr val="002060"/>
                  </a:solidFill>
                  <a:effectLst/>
                  <a:uLnTx/>
                  <a:uFillTx/>
                  <a:latin typeface="Calibri" panose="020F0502020204030204"/>
                  <a:ea typeface="+mn-ea"/>
                  <a:cs typeface="+mn-cs"/>
                </a:rPr>
                <a:t>EW</a:t>
              </a:r>
              <a:endPar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grpSp>
        <p:nvGrpSpPr>
          <p:cNvPr id="77" name="Group 76">
            <a:extLst>
              <a:ext uri="{FF2B5EF4-FFF2-40B4-BE49-F238E27FC236}">
                <a16:creationId xmlns:a16="http://schemas.microsoft.com/office/drawing/2014/main" id="{651D5AD7-D943-4E60-A130-56C4AE1D92E9}"/>
              </a:ext>
            </a:extLst>
          </p:cNvPr>
          <p:cNvGrpSpPr/>
          <p:nvPr/>
        </p:nvGrpSpPr>
        <p:grpSpPr>
          <a:xfrm>
            <a:off x="2113784" y="1510959"/>
            <a:ext cx="3601708" cy="1378486"/>
            <a:chOff x="2113784" y="1510959"/>
            <a:chExt cx="3601708" cy="1378486"/>
          </a:xfrm>
        </p:grpSpPr>
        <p:grpSp>
          <p:nvGrpSpPr>
            <p:cNvPr id="78" name="Group 77">
              <a:extLst>
                <a:ext uri="{FF2B5EF4-FFF2-40B4-BE49-F238E27FC236}">
                  <a16:creationId xmlns:a16="http://schemas.microsoft.com/office/drawing/2014/main" id="{AB62E8FE-54C3-4EE0-996D-F204CF1D5F16}"/>
                </a:ext>
              </a:extLst>
            </p:cNvPr>
            <p:cNvGrpSpPr/>
            <p:nvPr/>
          </p:nvGrpSpPr>
          <p:grpSpPr>
            <a:xfrm>
              <a:off x="2113784" y="1510959"/>
              <a:ext cx="3601708" cy="1378486"/>
              <a:chOff x="1759221" y="1296741"/>
              <a:chExt cx="3601708" cy="1378486"/>
            </a:xfrm>
          </p:grpSpPr>
          <p:sp>
            <p:nvSpPr>
              <p:cNvPr id="82" name="Rectangle: Rounded Corners 81">
                <a:extLst>
                  <a:ext uri="{FF2B5EF4-FFF2-40B4-BE49-F238E27FC236}">
                    <a16:creationId xmlns:a16="http://schemas.microsoft.com/office/drawing/2014/main" id="{DEBAB2C0-D887-4037-8315-261CCE95BD18}"/>
                  </a:ext>
                </a:extLst>
              </p:cNvPr>
              <p:cNvSpPr/>
              <p:nvPr/>
            </p:nvSpPr>
            <p:spPr>
              <a:xfrm>
                <a:off x="1759221" y="1296741"/>
                <a:ext cx="3601708" cy="1378486"/>
              </a:xfrm>
              <a:prstGeom prst="roundRect">
                <a:avLst/>
              </a:prstGeom>
              <a:solidFill>
                <a:srgbClr val="FFC000">
                  <a:alpha val="20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A9B2945C-BB68-40C7-ABA0-92C0E994EB42}"/>
                  </a:ext>
                </a:extLst>
              </p:cNvPr>
              <p:cNvSpPr txBox="1"/>
              <p:nvPr/>
            </p:nvSpPr>
            <p:spPr>
              <a:xfrm>
                <a:off x="2987336" y="1386706"/>
                <a:ext cx="11615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C000"/>
                    </a:solidFill>
                    <a:effectLst/>
                    <a:uLnTx/>
                    <a:uFillTx/>
                    <a:latin typeface="Calibri" panose="020F0502020204030204"/>
                    <a:ea typeface="+mn-ea"/>
                    <a:cs typeface="+mn-cs"/>
                  </a:rPr>
                  <a:t>Device</a:t>
                </a:r>
              </a:p>
            </p:txBody>
          </p:sp>
          <p:sp>
            <p:nvSpPr>
              <p:cNvPr id="84" name="Arrow: Right 83">
                <a:extLst>
                  <a:ext uri="{FF2B5EF4-FFF2-40B4-BE49-F238E27FC236}">
                    <a16:creationId xmlns:a16="http://schemas.microsoft.com/office/drawing/2014/main" id="{7F363288-3A34-4ED7-B2E0-20428D9C949E}"/>
                  </a:ext>
                </a:extLst>
              </p:cNvPr>
              <p:cNvSpPr/>
              <p:nvPr/>
            </p:nvSpPr>
            <p:spPr>
              <a:xfrm>
                <a:off x="3218215" y="2090261"/>
                <a:ext cx="702236" cy="34421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5" name="Group 84">
                <a:extLst>
                  <a:ext uri="{FF2B5EF4-FFF2-40B4-BE49-F238E27FC236}">
                    <a16:creationId xmlns:a16="http://schemas.microsoft.com/office/drawing/2014/main" id="{85CE949A-EA12-42C5-9CE9-61ECF23D8146}"/>
                  </a:ext>
                </a:extLst>
              </p:cNvPr>
              <p:cNvGrpSpPr/>
              <p:nvPr/>
            </p:nvGrpSpPr>
            <p:grpSpPr>
              <a:xfrm>
                <a:off x="4325822" y="1824696"/>
                <a:ext cx="645235" cy="618222"/>
                <a:chOff x="1064723" y="4057545"/>
                <a:chExt cx="899257" cy="921438"/>
              </a:xfrm>
            </p:grpSpPr>
            <p:pic>
              <p:nvPicPr>
                <p:cNvPr id="86" name="Graphic 85" descr="User">
                  <a:extLst>
                    <a:ext uri="{FF2B5EF4-FFF2-40B4-BE49-F238E27FC236}">
                      <a16:creationId xmlns:a16="http://schemas.microsoft.com/office/drawing/2014/main" id="{8222B388-2A1E-4AAD-83F6-5F368E59EC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4723" y="4057545"/>
                  <a:ext cx="687904" cy="687904"/>
                </a:xfrm>
                <a:prstGeom prst="rect">
                  <a:avLst/>
                </a:prstGeom>
              </p:spPr>
            </p:pic>
            <p:pic>
              <p:nvPicPr>
                <p:cNvPr id="87" name="Picture 86" descr="A close up of a light&#10;&#10;Description automatically generated">
                  <a:extLst>
                    <a:ext uri="{FF2B5EF4-FFF2-40B4-BE49-F238E27FC236}">
                      <a16:creationId xmlns:a16="http://schemas.microsoft.com/office/drawing/2014/main" id="{D4308091-B5E0-4A8F-86C6-B27A38B66A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6457" y="4471460"/>
                  <a:ext cx="507523" cy="507523"/>
                </a:xfrm>
                <a:prstGeom prst="rect">
                  <a:avLst/>
                </a:prstGeom>
              </p:spPr>
            </p:pic>
          </p:grpSp>
        </p:grpSp>
        <p:grpSp>
          <p:nvGrpSpPr>
            <p:cNvPr id="79" name="Group 78">
              <a:extLst>
                <a:ext uri="{FF2B5EF4-FFF2-40B4-BE49-F238E27FC236}">
                  <a16:creationId xmlns:a16="http://schemas.microsoft.com/office/drawing/2014/main" id="{D8A31F1F-D1C9-4144-8FF3-CD43ED81F47E}"/>
                </a:ext>
              </a:extLst>
            </p:cNvPr>
            <p:cNvGrpSpPr/>
            <p:nvPr/>
          </p:nvGrpSpPr>
          <p:grpSpPr>
            <a:xfrm>
              <a:off x="2211402" y="1642247"/>
              <a:ext cx="1126403" cy="1122420"/>
              <a:chOff x="1064723" y="4057545"/>
              <a:chExt cx="899257" cy="921438"/>
            </a:xfrm>
          </p:grpSpPr>
          <p:pic>
            <p:nvPicPr>
              <p:cNvPr id="80" name="Graphic 79" descr="User">
                <a:extLst>
                  <a:ext uri="{FF2B5EF4-FFF2-40B4-BE49-F238E27FC236}">
                    <a16:creationId xmlns:a16="http://schemas.microsoft.com/office/drawing/2014/main" id="{3F8A2885-FAAF-4A86-AA19-A0870B693E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4723" y="4057545"/>
                <a:ext cx="687904" cy="687904"/>
              </a:xfrm>
              <a:prstGeom prst="rect">
                <a:avLst/>
              </a:prstGeom>
            </p:spPr>
          </p:pic>
          <p:pic>
            <p:nvPicPr>
              <p:cNvPr id="81" name="Picture 80" descr="A close up of a light&#10;&#10;Description automatically generated">
                <a:extLst>
                  <a:ext uri="{FF2B5EF4-FFF2-40B4-BE49-F238E27FC236}">
                    <a16:creationId xmlns:a16="http://schemas.microsoft.com/office/drawing/2014/main" id="{67C181AA-C977-4C27-BBC5-7C8B8EA77D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6457" y="4471460"/>
                <a:ext cx="507523" cy="507523"/>
              </a:xfrm>
              <a:prstGeom prst="rect">
                <a:avLst/>
              </a:prstGeom>
            </p:spPr>
          </p:pic>
        </p:grpSp>
      </p:grpSp>
      <p:cxnSp>
        <p:nvCxnSpPr>
          <p:cNvPr id="88" name="Straight Arrow Connector 87">
            <a:extLst>
              <a:ext uri="{FF2B5EF4-FFF2-40B4-BE49-F238E27FC236}">
                <a16:creationId xmlns:a16="http://schemas.microsoft.com/office/drawing/2014/main" id="{D7BC0188-7263-4C58-87D1-BD7EC07AFADA}"/>
              </a:ext>
            </a:extLst>
          </p:cNvPr>
          <p:cNvCxnSpPr>
            <a:cxnSpLocks/>
            <a:stCxn id="46" idx="3"/>
          </p:cNvCxnSpPr>
          <p:nvPr/>
        </p:nvCxnSpPr>
        <p:spPr>
          <a:xfrm flipV="1">
            <a:off x="5715492" y="4039027"/>
            <a:ext cx="2362370" cy="26980"/>
          </a:xfrm>
          <a:prstGeom prst="straightConnector1">
            <a:avLst/>
          </a:prstGeom>
          <a:ln w="57150">
            <a:solidFill>
              <a:srgbClr val="CC66FF"/>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DBA91DDE-3214-43C5-BA34-5802FFA29CCB}"/>
              </a:ext>
            </a:extLst>
          </p:cNvPr>
          <p:cNvCxnSpPr>
            <a:cxnSpLocks/>
          </p:cNvCxnSpPr>
          <p:nvPr/>
        </p:nvCxnSpPr>
        <p:spPr>
          <a:xfrm flipV="1">
            <a:off x="5704437" y="4973982"/>
            <a:ext cx="2694872" cy="89590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5878BFBB-C9F1-49EE-A103-F2DAA57F7FEC}"/>
              </a:ext>
            </a:extLst>
          </p:cNvPr>
          <p:cNvCxnSpPr>
            <a:cxnSpLocks/>
            <a:stCxn id="82" idx="3"/>
          </p:cNvCxnSpPr>
          <p:nvPr/>
        </p:nvCxnSpPr>
        <p:spPr>
          <a:xfrm>
            <a:off x="5715492" y="2200202"/>
            <a:ext cx="2683817" cy="1106116"/>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8ADC632E-7099-4694-86EF-4B83C28620F9}"/>
              </a:ext>
            </a:extLst>
          </p:cNvPr>
          <p:cNvGrpSpPr/>
          <p:nvPr/>
        </p:nvGrpSpPr>
        <p:grpSpPr>
          <a:xfrm>
            <a:off x="2102729" y="5178666"/>
            <a:ext cx="3601708" cy="1382436"/>
            <a:chOff x="1748166" y="4964448"/>
            <a:chExt cx="3601708" cy="1382436"/>
          </a:xfrm>
          <a:solidFill>
            <a:schemeClr val="accent2">
              <a:lumMod val="75000"/>
              <a:alpha val="20000"/>
            </a:schemeClr>
          </a:solidFill>
        </p:grpSpPr>
        <p:sp>
          <p:nvSpPr>
            <p:cNvPr id="96" name="Rectangle: Rounded Corners 95">
              <a:extLst>
                <a:ext uri="{FF2B5EF4-FFF2-40B4-BE49-F238E27FC236}">
                  <a16:creationId xmlns:a16="http://schemas.microsoft.com/office/drawing/2014/main" id="{64A42FD0-AE12-439D-9834-790899052058}"/>
                </a:ext>
              </a:extLst>
            </p:cNvPr>
            <p:cNvSpPr/>
            <p:nvPr/>
          </p:nvSpPr>
          <p:spPr>
            <a:xfrm>
              <a:off x="1748166" y="4964448"/>
              <a:ext cx="3601708" cy="1382436"/>
            </a:xfrm>
            <a:prstGeom prst="roundRect">
              <a:avLst/>
            </a:prstGeom>
            <a:gr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TextBox 96">
              <a:extLst>
                <a:ext uri="{FF2B5EF4-FFF2-40B4-BE49-F238E27FC236}">
                  <a16:creationId xmlns:a16="http://schemas.microsoft.com/office/drawing/2014/main" id="{A47276B1-22DD-489F-BC6B-512377BFEB37}"/>
                </a:ext>
              </a:extLst>
            </p:cNvPr>
            <p:cNvSpPr txBox="1"/>
            <p:nvPr/>
          </p:nvSpPr>
          <p:spPr>
            <a:xfrm>
              <a:off x="2712042" y="4988211"/>
              <a:ext cx="1673844"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C00000"/>
                  </a:solidFill>
                  <a:effectLst/>
                  <a:uLnTx/>
                  <a:uFillTx/>
                  <a:latin typeface="Calibri" panose="020F0502020204030204"/>
                  <a:ea typeface="+mn-ea"/>
                  <a:cs typeface="+mn-cs"/>
                </a:rPr>
                <a:t>Respending</a:t>
              </a:r>
              <a:endParaRPr kumimoji="0" lang="en-US"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grpSp>
      <p:grpSp>
        <p:nvGrpSpPr>
          <p:cNvPr id="98" name="Group 97">
            <a:extLst>
              <a:ext uri="{FF2B5EF4-FFF2-40B4-BE49-F238E27FC236}">
                <a16:creationId xmlns:a16="http://schemas.microsoft.com/office/drawing/2014/main" id="{DB846049-DC4B-4678-84CB-BAABDA403956}"/>
              </a:ext>
            </a:extLst>
          </p:cNvPr>
          <p:cNvGrpSpPr/>
          <p:nvPr/>
        </p:nvGrpSpPr>
        <p:grpSpPr>
          <a:xfrm>
            <a:off x="2652140" y="5703813"/>
            <a:ext cx="2344337" cy="711320"/>
            <a:chOff x="1883924" y="2343045"/>
            <a:chExt cx="3311948" cy="1129889"/>
          </a:xfrm>
        </p:grpSpPr>
        <p:pic>
          <p:nvPicPr>
            <p:cNvPr id="99" name="Graphic 98" descr="Man">
              <a:extLst>
                <a:ext uri="{FF2B5EF4-FFF2-40B4-BE49-F238E27FC236}">
                  <a16:creationId xmlns:a16="http://schemas.microsoft.com/office/drawing/2014/main" id="{EF6E746B-AC3D-4346-9AD7-933B1F54AFD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83924" y="2514600"/>
              <a:ext cx="914400" cy="914400"/>
            </a:xfrm>
            <a:prstGeom prst="rect">
              <a:avLst/>
            </a:prstGeom>
          </p:spPr>
        </p:pic>
        <p:cxnSp>
          <p:nvCxnSpPr>
            <p:cNvPr id="100" name="Straight Arrow Connector 99">
              <a:extLst>
                <a:ext uri="{FF2B5EF4-FFF2-40B4-BE49-F238E27FC236}">
                  <a16:creationId xmlns:a16="http://schemas.microsoft.com/office/drawing/2014/main" id="{169CD6C8-AF54-472F-B935-C2A41D403026}"/>
                </a:ext>
              </a:extLst>
            </p:cNvPr>
            <p:cNvCxnSpPr>
              <a:cxnSpLocks/>
            </p:cNvCxnSpPr>
            <p:nvPr/>
          </p:nvCxnSpPr>
          <p:spPr>
            <a:xfrm>
              <a:off x="2619984" y="2971800"/>
              <a:ext cx="61341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101" name="Graphic 100" descr="Man">
              <a:extLst>
                <a:ext uri="{FF2B5EF4-FFF2-40B4-BE49-F238E27FC236}">
                  <a16:creationId xmlns:a16="http://schemas.microsoft.com/office/drawing/2014/main" id="{24FBB845-D7EF-478A-AF29-9F8223C04DF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82698" y="2558534"/>
              <a:ext cx="914400" cy="914400"/>
            </a:xfrm>
            <a:prstGeom prst="rect">
              <a:avLst/>
            </a:prstGeom>
          </p:spPr>
        </p:pic>
        <p:cxnSp>
          <p:nvCxnSpPr>
            <p:cNvPr id="102" name="Straight Arrow Connector 101">
              <a:extLst>
                <a:ext uri="{FF2B5EF4-FFF2-40B4-BE49-F238E27FC236}">
                  <a16:creationId xmlns:a16="http://schemas.microsoft.com/office/drawing/2014/main" id="{CE653F14-F384-40EE-ADBB-616B94792BB3}"/>
                </a:ext>
              </a:extLst>
            </p:cNvPr>
            <p:cNvCxnSpPr>
              <a:cxnSpLocks/>
            </p:cNvCxnSpPr>
            <p:nvPr/>
          </p:nvCxnSpPr>
          <p:spPr>
            <a:xfrm>
              <a:off x="3818758" y="2971800"/>
              <a:ext cx="61341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103" name="Graphic 102" descr="Man">
              <a:extLst>
                <a:ext uri="{FF2B5EF4-FFF2-40B4-BE49-F238E27FC236}">
                  <a16:creationId xmlns:a16="http://schemas.microsoft.com/office/drawing/2014/main" id="{8875A257-005E-49B2-83E2-D7FE28F35FE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81472" y="2558534"/>
              <a:ext cx="914400" cy="914400"/>
            </a:xfrm>
            <a:prstGeom prst="rect">
              <a:avLst/>
            </a:prstGeom>
          </p:spPr>
        </p:pic>
        <p:pic>
          <p:nvPicPr>
            <p:cNvPr id="104" name="Graphic 103" descr="Money">
              <a:extLst>
                <a:ext uri="{FF2B5EF4-FFF2-40B4-BE49-F238E27FC236}">
                  <a16:creationId xmlns:a16="http://schemas.microsoft.com/office/drawing/2014/main" id="{1474D579-7F06-4F35-BEC8-70ED842BEAA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2621613" y="2343045"/>
              <a:ext cx="540887" cy="540887"/>
            </a:xfrm>
            <a:prstGeom prst="rect">
              <a:avLst/>
            </a:prstGeom>
          </p:spPr>
        </p:pic>
        <p:pic>
          <p:nvPicPr>
            <p:cNvPr id="105" name="Graphic 104" descr="Money">
              <a:extLst>
                <a:ext uri="{FF2B5EF4-FFF2-40B4-BE49-F238E27FC236}">
                  <a16:creationId xmlns:a16="http://schemas.microsoft.com/office/drawing/2014/main" id="{3630589E-D947-45FD-B20A-F5326224662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3857777" y="2343045"/>
              <a:ext cx="540887" cy="540887"/>
            </a:xfrm>
            <a:prstGeom prst="rect">
              <a:avLst/>
            </a:prstGeom>
          </p:spPr>
        </p:pic>
      </p:grpSp>
    </p:spTree>
    <p:extLst>
      <p:ext uri="{BB962C8B-B14F-4D97-AF65-F5344CB8AC3E}">
        <p14:creationId xmlns:p14="http://schemas.microsoft.com/office/powerpoint/2010/main" val="337523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62EF3B6-3CC6-4000-9910-DFB44B9B41B5}"/>
              </a:ext>
            </a:extLst>
          </p:cNvPr>
          <p:cNvSpPr>
            <a:spLocks noGrp="1"/>
          </p:cNvSpPr>
          <p:nvPr>
            <p:ph type="title"/>
          </p:nvPr>
        </p:nvSpPr>
        <p:spPr>
          <a:xfrm>
            <a:off x="175482" y="171551"/>
            <a:ext cx="11279933" cy="931537"/>
          </a:xfrm>
        </p:spPr>
        <p:txBody>
          <a:bodyPr>
            <a:normAutofit/>
          </a:bodyPr>
          <a:lstStyle/>
          <a:p>
            <a:endParaRPr lang="en-US"/>
          </a:p>
        </p:txBody>
      </p:sp>
      <p:sp>
        <p:nvSpPr>
          <p:cNvPr id="8" name="Arrow: Down 7">
            <a:extLst>
              <a:ext uri="{FF2B5EF4-FFF2-40B4-BE49-F238E27FC236}">
                <a16:creationId xmlns:a16="http://schemas.microsoft.com/office/drawing/2014/main" id="{733C2356-397E-4761-9388-E35E8114D032}"/>
              </a:ext>
            </a:extLst>
          </p:cNvPr>
          <p:cNvSpPr/>
          <p:nvPr/>
        </p:nvSpPr>
        <p:spPr>
          <a:xfrm rot="16200000">
            <a:off x="4168399" y="2656812"/>
            <a:ext cx="690880" cy="954107"/>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a:extLst>
              <a:ext uri="{FF2B5EF4-FFF2-40B4-BE49-F238E27FC236}">
                <a16:creationId xmlns:a16="http://schemas.microsoft.com/office/drawing/2014/main" id="{4CC0E80A-D2EF-4734-85EA-3B6E2D65D2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13" t="1764" r="6427"/>
          <a:stretch/>
        </p:blipFill>
        <p:spPr bwMode="auto">
          <a:xfrm>
            <a:off x="5329517" y="2349233"/>
            <a:ext cx="1532965" cy="1497327"/>
          </a:xfrm>
          <a:prstGeom prst="rect">
            <a:avLst/>
          </a:prstGeom>
          <a:noFill/>
          <a:extLst>
            <a:ext uri="{909E8E84-426E-40DD-AFC4-6F175D3DCCD1}">
              <a14:hiddenFill xmlns:a14="http://schemas.microsoft.com/office/drawing/2010/main">
                <a:solidFill>
                  <a:srgbClr val="FFFFFF"/>
                </a:solidFill>
              </a14:hiddenFill>
            </a:ext>
          </a:extLst>
        </p:spPr>
      </p:pic>
      <p:sp>
        <p:nvSpPr>
          <p:cNvPr id="19" name="Arrow: Down 18">
            <a:extLst>
              <a:ext uri="{FF2B5EF4-FFF2-40B4-BE49-F238E27FC236}">
                <a16:creationId xmlns:a16="http://schemas.microsoft.com/office/drawing/2014/main" id="{99A2AC24-9B5B-466B-A747-68AF53968DDD}"/>
              </a:ext>
            </a:extLst>
          </p:cNvPr>
          <p:cNvSpPr/>
          <p:nvPr/>
        </p:nvSpPr>
        <p:spPr>
          <a:xfrm rot="16200000">
            <a:off x="7601622" y="2615844"/>
            <a:ext cx="690880" cy="954107"/>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623198-FEF2-41D2-94E6-EE2C52833CA0}"/>
              </a:ext>
            </a:extLst>
          </p:cNvPr>
          <p:cNvGrpSpPr/>
          <p:nvPr/>
        </p:nvGrpSpPr>
        <p:grpSpPr>
          <a:xfrm>
            <a:off x="1787408" y="1977900"/>
            <a:ext cx="1648600" cy="2898005"/>
            <a:chOff x="1787408" y="1977900"/>
            <a:chExt cx="1648600" cy="2898005"/>
          </a:xfrm>
        </p:grpSpPr>
        <p:pic>
          <p:nvPicPr>
            <p:cNvPr id="7" name="Graphic 6" descr="Smiling face with no fill">
              <a:extLst>
                <a:ext uri="{FF2B5EF4-FFF2-40B4-BE49-F238E27FC236}">
                  <a16:creationId xmlns:a16="http://schemas.microsoft.com/office/drawing/2014/main" id="{8CF98C2A-6199-4704-AF1F-6C913950D0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99864" y="3661418"/>
              <a:ext cx="1214487" cy="1214487"/>
            </a:xfrm>
            <a:prstGeom prst="rect">
              <a:avLst/>
            </a:prstGeom>
          </p:spPr>
        </p:pic>
        <p:grpSp>
          <p:nvGrpSpPr>
            <p:cNvPr id="56" name="Group 55">
              <a:extLst>
                <a:ext uri="{FF2B5EF4-FFF2-40B4-BE49-F238E27FC236}">
                  <a16:creationId xmlns:a16="http://schemas.microsoft.com/office/drawing/2014/main" id="{A6DA8659-1237-41F2-BA40-795B8CCAB9DB}"/>
                </a:ext>
              </a:extLst>
            </p:cNvPr>
            <p:cNvGrpSpPr/>
            <p:nvPr/>
          </p:nvGrpSpPr>
          <p:grpSpPr>
            <a:xfrm>
              <a:off x="2180197" y="2164904"/>
              <a:ext cx="1048636" cy="935023"/>
              <a:chOff x="2180197" y="2164904"/>
              <a:chExt cx="1048636" cy="935023"/>
            </a:xfrm>
          </p:grpSpPr>
          <p:cxnSp>
            <p:nvCxnSpPr>
              <p:cNvPr id="18" name="Straight Arrow Connector 17">
                <a:extLst>
                  <a:ext uri="{FF2B5EF4-FFF2-40B4-BE49-F238E27FC236}">
                    <a16:creationId xmlns:a16="http://schemas.microsoft.com/office/drawing/2014/main" id="{FC224195-5D68-4770-B27A-A9015536877D}"/>
                  </a:ext>
                </a:extLst>
              </p:cNvPr>
              <p:cNvCxnSpPr>
                <a:cxnSpLocks/>
              </p:cNvCxnSpPr>
              <p:nvPr/>
            </p:nvCxnSpPr>
            <p:spPr>
              <a:xfrm flipV="1">
                <a:off x="2180197" y="2164904"/>
                <a:ext cx="857840" cy="927994"/>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22FFB4E-1C90-4EAD-AC93-290D816078A1}"/>
                  </a:ext>
                </a:extLst>
              </p:cNvPr>
              <p:cNvCxnSpPr>
                <a:cxnSpLocks/>
              </p:cNvCxnSpPr>
              <p:nvPr/>
            </p:nvCxnSpPr>
            <p:spPr>
              <a:xfrm>
                <a:off x="2180197" y="3092897"/>
                <a:ext cx="1048636" cy="7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632C752-2F91-4952-8D7B-E5D56EE32463}"/>
                  </a:ext>
                </a:extLst>
              </p:cNvPr>
              <p:cNvCxnSpPr>
                <a:cxnSpLocks/>
              </p:cNvCxnSpPr>
              <p:nvPr/>
            </p:nvCxnSpPr>
            <p:spPr>
              <a:xfrm flipV="1">
                <a:off x="2180197" y="2164904"/>
                <a:ext cx="0" cy="92799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2DD624E9-7D9D-4D14-A8AA-1457D439E44B}"/>
                </a:ext>
              </a:extLst>
            </p:cNvPr>
            <p:cNvSpPr txBox="1"/>
            <p:nvPr/>
          </p:nvSpPr>
          <p:spPr>
            <a:xfrm rot="16200000">
              <a:off x="1318670" y="2446638"/>
              <a:ext cx="1214476" cy="276999"/>
            </a:xfrm>
            <a:prstGeom prst="rect">
              <a:avLst/>
            </a:prstGeom>
            <a:noFill/>
          </p:spPr>
          <p:txBody>
            <a:bodyPr wrap="square" rtlCol="0">
              <a:spAutoFit/>
            </a:bodyPr>
            <a:lstStyle/>
            <a:p>
              <a:r>
                <a:rPr lang="en-US" sz="1200">
                  <a:solidFill>
                    <a:srgbClr val="002060"/>
                  </a:solidFill>
                </a:rPr>
                <a:t>Energy Savings</a:t>
              </a:r>
            </a:p>
          </p:txBody>
        </p:sp>
        <p:sp>
          <p:nvSpPr>
            <p:cNvPr id="22" name="TextBox 21">
              <a:extLst>
                <a:ext uri="{FF2B5EF4-FFF2-40B4-BE49-F238E27FC236}">
                  <a16:creationId xmlns:a16="http://schemas.microsoft.com/office/drawing/2014/main" id="{877810E0-A972-4A91-BEA8-E5D6B87801DE}"/>
                </a:ext>
              </a:extLst>
            </p:cNvPr>
            <p:cNvSpPr txBox="1"/>
            <p:nvPr/>
          </p:nvSpPr>
          <p:spPr>
            <a:xfrm>
              <a:off x="2064408" y="3152001"/>
              <a:ext cx="1371600" cy="276999"/>
            </a:xfrm>
            <a:prstGeom prst="rect">
              <a:avLst/>
            </a:prstGeom>
            <a:noFill/>
          </p:spPr>
          <p:txBody>
            <a:bodyPr wrap="square" rtlCol="0">
              <a:spAutoFit/>
            </a:bodyPr>
            <a:lstStyle/>
            <a:p>
              <a:r>
                <a:rPr lang="en-US" sz="1200">
                  <a:solidFill>
                    <a:srgbClr val="002060"/>
                  </a:solidFill>
                </a:rPr>
                <a:t>Energy Efficiency</a:t>
              </a:r>
            </a:p>
          </p:txBody>
        </p:sp>
      </p:grpSp>
      <p:grpSp>
        <p:nvGrpSpPr>
          <p:cNvPr id="10" name="Group 9">
            <a:extLst>
              <a:ext uri="{FF2B5EF4-FFF2-40B4-BE49-F238E27FC236}">
                <a16:creationId xmlns:a16="http://schemas.microsoft.com/office/drawing/2014/main" id="{CEF11741-424C-42D3-8A2D-A54937E80A85}"/>
              </a:ext>
            </a:extLst>
          </p:cNvPr>
          <p:cNvGrpSpPr/>
          <p:nvPr/>
        </p:nvGrpSpPr>
        <p:grpSpPr>
          <a:xfrm>
            <a:off x="8757221" y="2057177"/>
            <a:ext cx="1648600" cy="2869097"/>
            <a:chOff x="8757221" y="2057177"/>
            <a:chExt cx="1648600" cy="2869097"/>
          </a:xfrm>
        </p:grpSpPr>
        <p:pic>
          <p:nvPicPr>
            <p:cNvPr id="14" name="Graphic 13" descr="Surprised face with no fill">
              <a:extLst>
                <a:ext uri="{FF2B5EF4-FFF2-40B4-BE49-F238E27FC236}">
                  <a16:creationId xmlns:a16="http://schemas.microsoft.com/office/drawing/2014/main" id="{15C6FF25-B768-4BD7-92C4-5EFD2D95FB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34221" y="3711787"/>
              <a:ext cx="1214487" cy="1214487"/>
            </a:xfrm>
            <a:prstGeom prst="rect">
              <a:avLst/>
            </a:prstGeom>
          </p:spPr>
        </p:pic>
        <p:grpSp>
          <p:nvGrpSpPr>
            <p:cNvPr id="5" name="Group 4">
              <a:extLst>
                <a:ext uri="{FF2B5EF4-FFF2-40B4-BE49-F238E27FC236}">
                  <a16:creationId xmlns:a16="http://schemas.microsoft.com/office/drawing/2014/main" id="{7022FB86-8EBB-429A-B1D4-35133BF5FD06}"/>
                </a:ext>
              </a:extLst>
            </p:cNvPr>
            <p:cNvGrpSpPr/>
            <p:nvPr/>
          </p:nvGrpSpPr>
          <p:grpSpPr>
            <a:xfrm>
              <a:off x="8757221" y="2057177"/>
              <a:ext cx="1648600" cy="1451100"/>
              <a:chOff x="8692072" y="1878421"/>
              <a:chExt cx="1648600" cy="1451100"/>
            </a:xfrm>
          </p:grpSpPr>
          <p:cxnSp>
            <p:nvCxnSpPr>
              <p:cNvPr id="47" name="Straight Arrow Connector 46">
                <a:extLst>
                  <a:ext uri="{FF2B5EF4-FFF2-40B4-BE49-F238E27FC236}">
                    <a16:creationId xmlns:a16="http://schemas.microsoft.com/office/drawing/2014/main" id="{847E46EA-6BFF-4302-BF37-F9548A403892}"/>
                  </a:ext>
                </a:extLst>
              </p:cNvPr>
              <p:cNvCxnSpPr>
                <a:cxnSpLocks/>
              </p:cNvCxnSpPr>
              <p:nvPr/>
            </p:nvCxnSpPr>
            <p:spPr>
              <a:xfrm>
                <a:off x="9093315" y="2139317"/>
                <a:ext cx="981270" cy="743664"/>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18B98A5-B8A0-4F2F-A710-B9C445F25495}"/>
                  </a:ext>
                </a:extLst>
              </p:cNvPr>
              <p:cNvCxnSpPr>
                <a:cxnSpLocks/>
              </p:cNvCxnSpPr>
              <p:nvPr/>
            </p:nvCxnSpPr>
            <p:spPr>
              <a:xfrm>
                <a:off x="9036664" y="2966173"/>
                <a:ext cx="1094573" cy="23472"/>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C2EAD74-1C93-4539-9507-E153A1E51E88}"/>
                  </a:ext>
                </a:extLst>
              </p:cNvPr>
              <p:cNvCxnSpPr/>
              <p:nvPr/>
            </p:nvCxnSpPr>
            <p:spPr>
              <a:xfrm flipV="1">
                <a:off x="9036664" y="2038180"/>
                <a:ext cx="0" cy="927993"/>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6D4F7F0-9178-41E1-87BC-0B4D1CF10351}"/>
                  </a:ext>
                </a:extLst>
              </p:cNvPr>
              <p:cNvSpPr txBox="1"/>
              <p:nvPr/>
            </p:nvSpPr>
            <p:spPr>
              <a:xfrm rot="16200000">
                <a:off x="8223334" y="2347159"/>
                <a:ext cx="1214476" cy="276999"/>
              </a:xfrm>
              <a:prstGeom prst="rect">
                <a:avLst/>
              </a:prstGeom>
              <a:noFill/>
            </p:spPr>
            <p:txBody>
              <a:bodyPr wrap="square" rtlCol="0">
                <a:spAutoFit/>
              </a:bodyPr>
              <a:lstStyle/>
              <a:p>
                <a:r>
                  <a:rPr lang="en-US" sz="1200">
                    <a:solidFill>
                      <a:srgbClr val="002060"/>
                    </a:solidFill>
                  </a:rPr>
                  <a:t>Energy Savings</a:t>
                </a:r>
              </a:p>
            </p:txBody>
          </p:sp>
          <p:sp>
            <p:nvSpPr>
              <p:cNvPr id="29" name="TextBox 28">
                <a:extLst>
                  <a:ext uri="{FF2B5EF4-FFF2-40B4-BE49-F238E27FC236}">
                    <a16:creationId xmlns:a16="http://schemas.microsoft.com/office/drawing/2014/main" id="{D020DC5F-B44F-488F-A20C-F24EF105D769}"/>
                  </a:ext>
                </a:extLst>
              </p:cNvPr>
              <p:cNvSpPr txBox="1"/>
              <p:nvPr/>
            </p:nvSpPr>
            <p:spPr>
              <a:xfrm>
                <a:off x="8969072" y="3052522"/>
                <a:ext cx="1371600" cy="276999"/>
              </a:xfrm>
              <a:prstGeom prst="rect">
                <a:avLst/>
              </a:prstGeom>
              <a:noFill/>
            </p:spPr>
            <p:txBody>
              <a:bodyPr wrap="square" rtlCol="0">
                <a:spAutoFit/>
              </a:bodyPr>
              <a:lstStyle/>
              <a:p>
                <a:r>
                  <a:rPr lang="en-US" sz="1200">
                    <a:solidFill>
                      <a:srgbClr val="002060"/>
                    </a:solidFill>
                  </a:rPr>
                  <a:t>Energy Efficiency</a:t>
                </a:r>
              </a:p>
            </p:txBody>
          </p:sp>
        </p:grpSp>
      </p:grpSp>
      <p:grpSp>
        <p:nvGrpSpPr>
          <p:cNvPr id="24" name="Group 23">
            <a:extLst>
              <a:ext uri="{FF2B5EF4-FFF2-40B4-BE49-F238E27FC236}">
                <a16:creationId xmlns:a16="http://schemas.microsoft.com/office/drawing/2014/main" id="{549FC6C6-35A2-F648-9E80-3D0814F3D61E}"/>
              </a:ext>
            </a:extLst>
          </p:cNvPr>
          <p:cNvGrpSpPr/>
          <p:nvPr/>
        </p:nvGrpSpPr>
        <p:grpSpPr>
          <a:xfrm>
            <a:off x="4208144" y="2444622"/>
            <a:ext cx="3601708" cy="1378486"/>
            <a:chOff x="780423" y="3701712"/>
            <a:chExt cx="3601708" cy="1378486"/>
          </a:xfrm>
        </p:grpSpPr>
        <p:sp>
          <p:nvSpPr>
            <p:cNvPr id="26" name="Rectangle: Rounded Corners 25">
              <a:extLst>
                <a:ext uri="{FF2B5EF4-FFF2-40B4-BE49-F238E27FC236}">
                  <a16:creationId xmlns:a16="http://schemas.microsoft.com/office/drawing/2014/main" id="{8F6E6364-7500-9341-876B-0263A18A5EA2}"/>
                </a:ext>
              </a:extLst>
            </p:cNvPr>
            <p:cNvSpPr/>
            <p:nvPr/>
          </p:nvSpPr>
          <p:spPr>
            <a:xfrm>
              <a:off x="780423" y="3701712"/>
              <a:ext cx="3601708" cy="1378486"/>
            </a:xfrm>
            <a:prstGeom prst="roundRect">
              <a:avLst/>
            </a:prstGeom>
            <a:solidFill>
              <a:srgbClr val="FFC000">
                <a:alpha val="20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21F7EFA-039E-9E41-BA1C-0B57AF2B0EE4}"/>
                </a:ext>
              </a:extLst>
            </p:cNvPr>
            <p:cNvGrpSpPr/>
            <p:nvPr/>
          </p:nvGrpSpPr>
          <p:grpSpPr>
            <a:xfrm>
              <a:off x="878041" y="3833000"/>
              <a:ext cx="1126403" cy="1122420"/>
              <a:chOff x="1064723" y="4057545"/>
              <a:chExt cx="899257" cy="921438"/>
            </a:xfrm>
          </p:grpSpPr>
          <p:pic>
            <p:nvPicPr>
              <p:cNvPr id="35" name="Graphic 34" descr="User">
                <a:extLst>
                  <a:ext uri="{FF2B5EF4-FFF2-40B4-BE49-F238E27FC236}">
                    <a16:creationId xmlns:a16="http://schemas.microsoft.com/office/drawing/2014/main" id="{9B6986DB-9F26-AE46-A6DA-7D09779BA5D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4723" y="4057545"/>
                <a:ext cx="687904" cy="687904"/>
              </a:xfrm>
              <a:prstGeom prst="rect">
                <a:avLst/>
              </a:prstGeom>
            </p:spPr>
          </p:pic>
          <p:pic>
            <p:nvPicPr>
              <p:cNvPr id="36" name="Picture 35" descr="A close up of a light&#10;&#10;Description automatically generated">
                <a:extLst>
                  <a:ext uri="{FF2B5EF4-FFF2-40B4-BE49-F238E27FC236}">
                    <a16:creationId xmlns:a16="http://schemas.microsoft.com/office/drawing/2014/main" id="{4D41EA16-3038-7041-9376-894054F751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6457" y="4471460"/>
                <a:ext cx="507523" cy="507523"/>
              </a:xfrm>
              <a:prstGeom prst="rect">
                <a:avLst/>
              </a:prstGeom>
            </p:spPr>
          </p:pic>
        </p:grpSp>
        <p:sp>
          <p:nvSpPr>
            <p:cNvPr id="30" name="TextBox 29">
              <a:extLst>
                <a:ext uri="{FF2B5EF4-FFF2-40B4-BE49-F238E27FC236}">
                  <a16:creationId xmlns:a16="http://schemas.microsoft.com/office/drawing/2014/main" id="{87ED4F3D-E2B1-D94F-90E1-E611A69A9937}"/>
                </a:ext>
              </a:extLst>
            </p:cNvPr>
            <p:cNvSpPr txBox="1"/>
            <p:nvPr/>
          </p:nvSpPr>
          <p:spPr>
            <a:xfrm>
              <a:off x="2008538" y="3791677"/>
              <a:ext cx="11615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C000"/>
                  </a:solidFill>
                  <a:effectLst/>
                  <a:uLnTx/>
                  <a:uFillTx/>
                  <a:latin typeface="Calibri" panose="020F0502020204030204"/>
                  <a:ea typeface="+mn-ea"/>
                  <a:cs typeface="+mn-cs"/>
                </a:rPr>
                <a:t>Device</a:t>
              </a:r>
            </a:p>
          </p:txBody>
        </p:sp>
        <p:sp>
          <p:nvSpPr>
            <p:cNvPr id="31" name="Arrow: Right 30">
              <a:extLst>
                <a:ext uri="{FF2B5EF4-FFF2-40B4-BE49-F238E27FC236}">
                  <a16:creationId xmlns:a16="http://schemas.microsoft.com/office/drawing/2014/main" id="{BEEBF2BC-7BD9-A143-BE94-EE5DC26A529B}"/>
                </a:ext>
              </a:extLst>
            </p:cNvPr>
            <p:cNvSpPr/>
            <p:nvPr/>
          </p:nvSpPr>
          <p:spPr>
            <a:xfrm>
              <a:off x="2239417" y="4495232"/>
              <a:ext cx="702236" cy="34421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B562DEC5-4136-D141-9C8B-4DAC0783DABD}"/>
                </a:ext>
              </a:extLst>
            </p:cNvPr>
            <p:cNvGrpSpPr/>
            <p:nvPr/>
          </p:nvGrpSpPr>
          <p:grpSpPr>
            <a:xfrm>
              <a:off x="3347024" y="4229667"/>
              <a:ext cx="645235" cy="618222"/>
              <a:chOff x="1064723" y="4057545"/>
              <a:chExt cx="899257" cy="921438"/>
            </a:xfrm>
          </p:grpSpPr>
          <p:pic>
            <p:nvPicPr>
              <p:cNvPr id="33" name="Graphic 32" descr="User">
                <a:extLst>
                  <a:ext uri="{FF2B5EF4-FFF2-40B4-BE49-F238E27FC236}">
                    <a16:creationId xmlns:a16="http://schemas.microsoft.com/office/drawing/2014/main" id="{36B37F59-C04F-084D-9DC0-469F403636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4723" y="4057545"/>
                <a:ext cx="687904" cy="687904"/>
              </a:xfrm>
              <a:prstGeom prst="rect">
                <a:avLst/>
              </a:prstGeom>
            </p:spPr>
          </p:pic>
          <p:pic>
            <p:nvPicPr>
              <p:cNvPr id="34" name="Picture 33" descr="A close up of a light&#10;&#10;Description automatically generated">
                <a:extLst>
                  <a:ext uri="{FF2B5EF4-FFF2-40B4-BE49-F238E27FC236}">
                    <a16:creationId xmlns:a16="http://schemas.microsoft.com/office/drawing/2014/main" id="{451CB285-DD7E-AE42-8185-E06153B622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6457" y="4471460"/>
                <a:ext cx="507523" cy="507523"/>
              </a:xfrm>
              <a:prstGeom prst="rect">
                <a:avLst/>
              </a:prstGeom>
            </p:spPr>
          </p:pic>
        </p:grpSp>
      </p:grpSp>
    </p:spTree>
    <p:extLst>
      <p:ext uri="{BB962C8B-B14F-4D97-AF65-F5344CB8AC3E}">
        <p14:creationId xmlns:p14="http://schemas.microsoft.com/office/powerpoint/2010/main" val="144016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4.44444E-6 L -0.32357 0.42037 " pathEditMode="relative" rAng="0" ptsTypes="AA">
                                      <p:cBhvr>
                                        <p:cTn id="6" dur="2000" fill="hold"/>
                                        <p:tgtEl>
                                          <p:spTgt spid="24"/>
                                        </p:tgtEl>
                                        <p:attrNameLst>
                                          <p:attrName>ppt_x</p:attrName>
                                          <p:attrName>ppt_y</p:attrName>
                                        </p:attrNameLst>
                                      </p:cBhvr>
                                      <p:rCtr x="-16185" y="21019"/>
                                    </p:animMotion>
                                  </p:childTnLst>
                                </p:cTn>
                              </p:par>
                              <p:par>
                                <p:cTn id="7" presetID="6" presetClass="emph" presetSubtype="0" fill="hold" nodeType="withEffect">
                                  <p:stCondLst>
                                    <p:cond delay="0"/>
                                  </p:stCondLst>
                                  <p:childTnLst>
                                    <p:animScale>
                                      <p:cBhvr>
                                        <p:cTn id="8" dur="2000" fill="hold"/>
                                        <p:tgtEl>
                                          <p:spTgt spid="24"/>
                                        </p:tgtEl>
                                      </p:cBhvr>
                                      <p:by x="25000" y="25000"/>
                                    </p:animScale>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62EF3B6-3CC6-4000-9910-DFB44B9B41B5}"/>
              </a:ext>
            </a:extLst>
          </p:cNvPr>
          <p:cNvSpPr>
            <a:spLocks noGrp="1"/>
          </p:cNvSpPr>
          <p:nvPr>
            <p:ph type="title"/>
          </p:nvPr>
        </p:nvSpPr>
        <p:spPr>
          <a:xfrm>
            <a:off x="175482" y="141728"/>
            <a:ext cx="11279933" cy="931537"/>
          </a:xfrm>
        </p:spPr>
        <p:txBody>
          <a:bodyPr>
            <a:normAutofit/>
          </a:bodyPr>
          <a:lstStyle/>
          <a:p>
            <a:endParaRPr lang="en-US"/>
          </a:p>
        </p:txBody>
      </p:sp>
      <p:sp>
        <p:nvSpPr>
          <p:cNvPr id="4" name="AutoShape 6" descr="See the source image">
            <a:extLst>
              <a:ext uri="{FF2B5EF4-FFF2-40B4-BE49-F238E27FC236}">
                <a16:creationId xmlns:a16="http://schemas.microsoft.com/office/drawing/2014/main" id="{0759E3EB-F253-4B76-AE98-4F7FFB729C9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See the source image">
            <a:extLst>
              <a:ext uri="{FF2B5EF4-FFF2-40B4-BE49-F238E27FC236}">
                <a16:creationId xmlns:a16="http://schemas.microsoft.com/office/drawing/2014/main" id="{A66D6B23-FB49-489D-9BD7-389DCD07D13B}"/>
              </a:ext>
            </a:extLst>
          </p:cNvPr>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258247" y="1284042"/>
            <a:ext cx="3072731" cy="1595939"/>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Down 12">
            <a:extLst>
              <a:ext uri="{FF2B5EF4-FFF2-40B4-BE49-F238E27FC236}">
                <a16:creationId xmlns:a16="http://schemas.microsoft.com/office/drawing/2014/main" id="{D57D1440-02EC-40E6-81D5-80C99E7393F6}"/>
              </a:ext>
            </a:extLst>
          </p:cNvPr>
          <p:cNvSpPr/>
          <p:nvPr/>
        </p:nvSpPr>
        <p:spPr>
          <a:xfrm rot="16200000">
            <a:off x="6313148" y="1604959"/>
            <a:ext cx="690880" cy="954107"/>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FF3E65F9-2581-4112-83E2-B13585DBC6D6}"/>
              </a:ext>
            </a:extLst>
          </p:cNvPr>
          <p:cNvSpPr/>
          <p:nvPr/>
        </p:nvSpPr>
        <p:spPr>
          <a:xfrm>
            <a:off x="8168114" y="3047785"/>
            <a:ext cx="690880" cy="954107"/>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9050F77C-9B2C-4D85-B247-7467CF30C333}"/>
              </a:ext>
            </a:extLst>
          </p:cNvPr>
          <p:cNvSpPr/>
          <p:nvPr/>
        </p:nvSpPr>
        <p:spPr>
          <a:xfrm rot="5400000">
            <a:off x="6313146" y="4462260"/>
            <a:ext cx="690880" cy="954107"/>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CE596072-A417-476A-B3F4-9A6231C2162B}"/>
              </a:ext>
            </a:extLst>
          </p:cNvPr>
          <p:cNvSpPr/>
          <p:nvPr/>
        </p:nvSpPr>
        <p:spPr>
          <a:xfrm rot="10800000">
            <a:off x="3865058" y="3149112"/>
            <a:ext cx="690880" cy="954107"/>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Factory">
            <a:extLst>
              <a:ext uri="{FF2B5EF4-FFF2-40B4-BE49-F238E27FC236}">
                <a16:creationId xmlns:a16="http://schemas.microsoft.com/office/drawing/2014/main" id="{8BC385CD-BAB0-4822-A3EB-1112FAF143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98600" y="4169639"/>
            <a:ext cx="1578646" cy="1578646"/>
          </a:xfrm>
          <a:prstGeom prst="rect">
            <a:avLst/>
          </a:prstGeom>
        </p:spPr>
      </p:pic>
      <p:pic>
        <p:nvPicPr>
          <p:cNvPr id="7" name="Graphic 6" descr="Excavator">
            <a:extLst>
              <a:ext uri="{FF2B5EF4-FFF2-40B4-BE49-F238E27FC236}">
                <a16:creationId xmlns:a16="http://schemas.microsoft.com/office/drawing/2014/main" id="{FE6ED7D3-7DB2-46F3-9721-725D561957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52791" y="1255365"/>
            <a:ext cx="1166271" cy="1166271"/>
          </a:xfrm>
          <a:prstGeom prst="rect">
            <a:avLst/>
          </a:prstGeom>
        </p:spPr>
      </p:pic>
      <p:pic>
        <p:nvPicPr>
          <p:cNvPr id="27" name="Picture 26" descr="A close up of a light&#10;&#10;Description automatically generated">
            <a:extLst>
              <a:ext uri="{FF2B5EF4-FFF2-40B4-BE49-F238E27FC236}">
                <a16:creationId xmlns:a16="http://schemas.microsoft.com/office/drawing/2014/main" id="{1521A2C0-8D7F-4139-B60F-310F44241B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54489" y="1912299"/>
            <a:ext cx="729145" cy="729145"/>
          </a:xfrm>
          <a:prstGeom prst="rect">
            <a:avLst/>
          </a:prstGeom>
        </p:spPr>
      </p:pic>
      <p:pic>
        <p:nvPicPr>
          <p:cNvPr id="28" name="Picture 27" descr="A close up of a light&#10;&#10;Description automatically generated">
            <a:extLst>
              <a:ext uri="{FF2B5EF4-FFF2-40B4-BE49-F238E27FC236}">
                <a16:creationId xmlns:a16="http://schemas.microsoft.com/office/drawing/2014/main" id="{564BCCFC-24DB-4397-A30F-C67A4756C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2673" y="5383712"/>
            <a:ext cx="729145" cy="729145"/>
          </a:xfrm>
          <a:prstGeom prst="rect">
            <a:avLst/>
          </a:prstGeom>
        </p:spPr>
      </p:pic>
      <p:pic>
        <p:nvPicPr>
          <p:cNvPr id="10" name="Graphic 9" descr="Truck">
            <a:extLst>
              <a:ext uri="{FF2B5EF4-FFF2-40B4-BE49-F238E27FC236}">
                <a16:creationId xmlns:a16="http://schemas.microsoft.com/office/drawing/2014/main" id="{6CED9A31-555C-427B-89CA-D402CB39A91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3272532" y="4313360"/>
            <a:ext cx="1655162" cy="1655162"/>
          </a:xfrm>
          <a:prstGeom prst="rect">
            <a:avLst/>
          </a:prstGeom>
        </p:spPr>
      </p:pic>
      <p:pic>
        <p:nvPicPr>
          <p:cNvPr id="31" name="Picture 30" descr="A close up of a light&#10;&#10;Description automatically generated">
            <a:extLst>
              <a:ext uri="{FF2B5EF4-FFF2-40B4-BE49-F238E27FC236}">
                <a16:creationId xmlns:a16="http://schemas.microsoft.com/office/drawing/2014/main" id="{F7DF9166-785C-4BD6-A787-21094F67C5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45408" y="5303298"/>
            <a:ext cx="729145" cy="729145"/>
          </a:xfrm>
          <a:prstGeom prst="rect">
            <a:avLst/>
          </a:prstGeom>
        </p:spPr>
      </p:pic>
      <p:grpSp>
        <p:nvGrpSpPr>
          <p:cNvPr id="18" name="Group 17">
            <a:extLst>
              <a:ext uri="{FF2B5EF4-FFF2-40B4-BE49-F238E27FC236}">
                <a16:creationId xmlns:a16="http://schemas.microsoft.com/office/drawing/2014/main" id="{8078712A-FF62-B04C-A8CB-4EA8EFDF81FC}"/>
              </a:ext>
            </a:extLst>
          </p:cNvPr>
          <p:cNvGrpSpPr/>
          <p:nvPr/>
        </p:nvGrpSpPr>
        <p:grpSpPr>
          <a:xfrm>
            <a:off x="4551225" y="2879981"/>
            <a:ext cx="3585614" cy="1670285"/>
            <a:chOff x="575758" y="3432814"/>
            <a:chExt cx="3585614" cy="1670285"/>
          </a:xfrm>
        </p:grpSpPr>
        <p:sp>
          <p:nvSpPr>
            <p:cNvPr id="19" name="Rectangle: Rounded Corners 16">
              <a:extLst>
                <a:ext uri="{FF2B5EF4-FFF2-40B4-BE49-F238E27FC236}">
                  <a16:creationId xmlns:a16="http://schemas.microsoft.com/office/drawing/2014/main" id="{32B6D131-2A49-AE47-B966-DBC28C84A653}"/>
                </a:ext>
              </a:extLst>
            </p:cNvPr>
            <p:cNvSpPr/>
            <p:nvPr/>
          </p:nvSpPr>
          <p:spPr>
            <a:xfrm>
              <a:off x="575758" y="3432814"/>
              <a:ext cx="3585614" cy="1378487"/>
            </a:xfrm>
            <a:prstGeom prst="roundRect">
              <a:avLst/>
            </a:prstGeom>
            <a:solidFill>
              <a:srgbClr val="CC66FF">
                <a:alpha val="18000"/>
              </a:srgbClr>
            </a:solid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Car">
              <a:extLst>
                <a:ext uri="{FF2B5EF4-FFF2-40B4-BE49-F238E27FC236}">
                  <a16:creationId xmlns:a16="http://schemas.microsoft.com/office/drawing/2014/main" id="{EAC8E97D-FD59-D34A-B383-8F0D58BCA16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3146" y="3816092"/>
              <a:ext cx="1263244" cy="1263244"/>
            </a:xfrm>
            <a:prstGeom prst="rect">
              <a:avLst/>
            </a:prstGeom>
          </p:spPr>
        </p:pic>
        <p:pic>
          <p:nvPicPr>
            <p:cNvPr id="24" name="Graphic 23" descr="Electric car">
              <a:extLst>
                <a:ext uri="{FF2B5EF4-FFF2-40B4-BE49-F238E27FC236}">
                  <a16:creationId xmlns:a16="http://schemas.microsoft.com/office/drawing/2014/main" id="{EC260C49-2A51-D247-8896-1B230907E05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56050" y="3597777"/>
              <a:ext cx="1505322" cy="1505322"/>
            </a:xfrm>
            <a:prstGeom prst="rect">
              <a:avLst/>
            </a:prstGeom>
          </p:spPr>
        </p:pic>
        <p:sp>
          <p:nvSpPr>
            <p:cNvPr id="25" name="Arrow: Right 20">
              <a:extLst>
                <a:ext uri="{FF2B5EF4-FFF2-40B4-BE49-F238E27FC236}">
                  <a16:creationId xmlns:a16="http://schemas.microsoft.com/office/drawing/2014/main" id="{F01862CB-53E0-D64A-95BF-2BAC996D00A8}"/>
                </a:ext>
              </a:extLst>
            </p:cNvPr>
            <p:cNvSpPr/>
            <p:nvPr/>
          </p:nvSpPr>
          <p:spPr>
            <a:xfrm>
              <a:off x="1951182" y="4246992"/>
              <a:ext cx="702236" cy="34421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D41176C-2F72-EA4C-B6BC-682B24CB8C58}"/>
                </a:ext>
              </a:extLst>
            </p:cNvPr>
            <p:cNvSpPr txBox="1"/>
            <p:nvPr/>
          </p:nvSpPr>
          <p:spPr>
            <a:xfrm>
              <a:off x="1523373" y="3460142"/>
              <a:ext cx="1557854" cy="461665"/>
            </a:xfrm>
            <a:prstGeom prst="rect">
              <a:avLst/>
            </a:prstGeom>
            <a:noFill/>
          </p:spPr>
          <p:txBody>
            <a:bodyPr wrap="square" rtlCol="0">
              <a:spAutoFit/>
            </a:bodyPr>
            <a:lstStyle/>
            <a:p>
              <a:r>
                <a:rPr lang="en-US" sz="2400" b="1">
                  <a:solidFill>
                    <a:srgbClr val="CC66FF"/>
                  </a:solidFill>
                </a:rPr>
                <a:t>Embodied</a:t>
              </a:r>
            </a:p>
          </p:txBody>
        </p:sp>
      </p:grpSp>
    </p:spTree>
    <p:extLst>
      <p:ext uri="{BB962C8B-B14F-4D97-AF65-F5344CB8AC3E}">
        <p14:creationId xmlns:p14="http://schemas.microsoft.com/office/powerpoint/2010/main" val="194133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8"/>
                                        </p:tgtEl>
                                      </p:cBhvr>
                                      <p:by x="25000" y="25000"/>
                                    </p:animScale>
                                  </p:childTnLst>
                                </p:cTn>
                              </p:par>
                              <p:par>
                                <p:cTn id="7" presetID="42" presetClass="path" presetSubtype="0" accel="50000" decel="50000" fill="hold" nodeType="withEffect">
                                  <p:stCondLst>
                                    <p:cond delay="0"/>
                                  </p:stCondLst>
                                  <p:childTnLst>
                                    <p:animMotion origin="layout" path="M -2.5E-6 3.33333E-6 L -0.3595 0.34977 " pathEditMode="relative" rAng="0" ptsTypes="AA">
                                      <p:cBhvr>
                                        <p:cTn id="8" dur="2000" fill="hold"/>
                                        <p:tgtEl>
                                          <p:spTgt spid="18"/>
                                        </p:tgtEl>
                                        <p:attrNameLst>
                                          <p:attrName>ppt_x</p:attrName>
                                          <p:attrName>ppt_y</p:attrName>
                                        </p:attrNameLst>
                                      </p:cBhvr>
                                      <p:rCtr x="-17982" y="17477"/>
                                    </p:animMotion>
                                  </p:childTnLst>
                                </p:cTn>
                              </p:par>
                              <p:par>
                                <p:cTn id="9" presetID="1" presetClass="entr" presetSubtype="0" fill="hold" nodeType="with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a:extLst>
              <a:ext uri="{FF2B5EF4-FFF2-40B4-BE49-F238E27FC236}">
                <a16:creationId xmlns:a16="http://schemas.microsoft.com/office/drawing/2014/main" id="{49E0CFB1-3E3A-48E3-8404-229AB5E2A140}"/>
              </a:ext>
            </a:extLst>
          </p:cNvPr>
          <p:cNvSpPr>
            <a:spLocks noGrp="1"/>
          </p:cNvSpPr>
          <p:nvPr>
            <p:ph idx="1"/>
          </p:nvPr>
        </p:nvSpPr>
        <p:spPr>
          <a:xfrm>
            <a:off x="648931" y="1865602"/>
            <a:ext cx="3651466" cy="3785419"/>
          </a:xfrm>
        </p:spPr>
        <p:txBody>
          <a:bodyPr vert="horz" lIns="91440" tIns="45720" rIns="91440" bIns="45720" rtlCol="0" anchor="t">
            <a:normAutofit/>
          </a:bodyPr>
          <a:lstStyle/>
          <a:p>
            <a:pPr marL="0" indent="0">
              <a:buNone/>
            </a:pPr>
            <a:endParaRPr lang="en-US" sz="2400">
              <a:cs typeface="Calibri"/>
            </a:endParaRPr>
          </a:p>
          <a:p>
            <a:endParaRPr lang="en-US" sz="2000">
              <a:cs typeface="Calibri"/>
            </a:endParaRPr>
          </a:p>
          <a:p>
            <a:endParaRPr lang="en-US" sz="2000">
              <a:cs typeface="Calibri"/>
            </a:endParaRPr>
          </a:p>
          <a:p>
            <a:endParaRPr lang="en-US" sz="1800">
              <a:cs typeface="Calibri"/>
            </a:endParaRPr>
          </a:p>
        </p:txBody>
      </p:sp>
      <p:pic>
        <p:nvPicPr>
          <p:cNvPr id="4098" name="Picture 2" descr="See the source image">
            <a:extLst>
              <a:ext uri="{FF2B5EF4-FFF2-40B4-BE49-F238E27FC236}">
                <a16:creationId xmlns:a16="http://schemas.microsoft.com/office/drawing/2014/main" id="{BED07714-85AB-4109-905F-52FD5665C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870" y="2528047"/>
            <a:ext cx="1683815" cy="1425388"/>
          </a:xfrm>
          <a:prstGeom prst="rect">
            <a:avLst/>
          </a:prstGeom>
          <a:noFill/>
          <a:extLst>
            <a:ext uri="{909E8E84-426E-40DD-AFC4-6F175D3DCCD1}">
              <a14:hiddenFill xmlns:a14="http://schemas.microsoft.com/office/drawing/2010/main">
                <a:solidFill>
                  <a:srgbClr val="FFFFFF"/>
                </a:solidFill>
              </a14:hiddenFill>
            </a:ext>
          </a:extLst>
        </p:spPr>
      </p:pic>
      <p:sp>
        <p:nvSpPr>
          <p:cNvPr id="2" name="Equals 1">
            <a:extLst>
              <a:ext uri="{FF2B5EF4-FFF2-40B4-BE49-F238E27FC236}">
                <a16:creationId xmlns:a16="http://schemas.microsoft.com/office/drawing/2014/main" id="{19D1E1B6-DB26-49DD-8D85-2FAD1F4FB677}"/>
              </a:ext>
            </a:extLst>
          </p:cNvPr>
          <p:cNvSpPr/>
          <p:nvPr/>
        </p:nvSpPr>
        <p:spPr>
          <a:xfrm>
            <a:off x="1804236" y="2864223"/>
            <a:ext cx="797859" cy="753035"/>
          </a:xfrm>
          <a:prstGeom prst="mathEqual">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12" name="Arrow: Down 11">
            <a:extLst>
              <a:ext uri="{FF2B5EF4-FFF2-40B4-BE49-F238E27FC236}">
                <a16:creationId xmlns:a16="http://schemas.microsoft.com/office/drawing/2014/main" id="{FFB3A9F7-EFE0-4407-8E32-685EBCB59FE2}"/>
              </a:ext>
            </a:extLst>
          </p:cNvPr>
          <p:cNvSpPr/>
          <p:nvPr/>
        </p:nvSpPr>
        <p:spPr>
          <a:xfrm rot="16200000">
            <a:off x="4591311" y="1397386"/>
            <a:ext cx="690880" cy="954107"/>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BEA5435A-B70D-4FDE-AA88-74C940168416}"/>
              </a:ext>
            </a:extLst>
          </p:cNvPr>
          <p:cNvSpPr/>
          <p:nvPr/>
        </p:nvSpPr>
        <p:spPr>
          <a:xfrm rot="16200000">
            <a:off x="4513065" y="4429302"/>
            <a:ext cx="690880" cy="954107"/>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90FE3C34-6560-4BAF-BE90-96C214684BFB}"/>
              </a:ext>
            </a:extLst>
          </p:cNvPr>
          <p:cNvSpPr/>
          <p:nvPr/>
        </p:nvSpPr>
        <p:spPr>
          <a:xfrm rot="16200000">
            <a:off x="8796919" y="4425117"/>
            <a:ext cx="690880" cy="954107"/>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C4D6982F-4EF2-4A26-8387-6799B098F8FC}"/>
              </a:ext>
            </a:extLst>
          </p:cNvPr>
          <p:cNvSpPr/>
          <p:nvPr/>
        </p:nvSpPr>
        <p:spPr>
          <a:xfrm rot="16200000">
            <a:off x="9002992" y="1416188"/>
            <a:ext cx="690880" cy="954107"/>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6357859F-89F3-4ABB-803B-F32A02CDC1AD}"/>
              </a:ext>
            </a:extLst>
          </p:cNvPr>
          <p:cNvSpPr/>
          <p:nvPr/>
        </p:nvSpPr>
        <p:spPr>
          <a:xfrm rot="10800000">
            <a:off x="10610919" y="2951946"/>
            <a:ext cx="690880" cy="954107"/>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close up of a light&#10;&#10;Description automatically generated">
            <a:extLst>
              <a:ext uri="{FF2B5EF4-FFF2-40B4-BE49-F238E27FC236}">
                <a16:creationId xmlns:a16="http://schemas.microsoft.com/office/drawing/2014/main" id="{321689EB-2CCD-46FA-9993-48188DD38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6402" y="999734"/>
            <a:ext cx="1528313" cy="1528313"/>
          </a:xfrm>
          <a:prstGeom prst="rect">
            <a:avLst/>
          </a:prstGeom>
        </p:spPr>
      </p:pic>
      <p:pic>
        <p:nvPicPr>
          <p:cNvPr id="29" name="Graphic 28" descr="Money">
            <a:extLst>
              <a:ext uri="{FF2B5EF4-FFF2-40B4-BE49-F238E27FC236}">
                <a16:creationId xmlns:a16="http://schemas.microsoft.com/office/drawing/2014/main" id="{F25E793C-EC4E-40EA-BB2C-A17F85D720C4}"/>
              </a:ext>
            </a:extLst>
          </p:cNvPr>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2782320" y="2248686"/>
            <a:ext cx="1438792" cy="1742388"/>
          </a:xfrm>
          <a:prstGeom prst="rect">
            <a:avLst/>
          </a:prstGeom>
        </p:spPr>
      </p:pic>
      <p:pic>
        <p:nvPicPr>
          <p:cNvPr id="5" name="Graphic 4" descr="Shopping bag">
            <a:extLst>
              <a:ext uri="{FF2B5EF4-FFF2-40B4-BE49-F238E27FC236}">
                <a16:creationId xmlns:a16="http://schemas.microsoft.com/office/drawing/2014/main" id="{DA87607C-BF49-477F-A2A0-BB6561F286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17710" y="1268107"/>
            <a:ext cx="1083950" cy="1083950"/>
          </a:xfrm>
          <a:prstGeom prst="rect">
            <a:avLst/>
          </a:prstGeom>
        </p:spPr>
      </p:pic>
      <p:pic>
        <p:nvPicPr>
          <p:cNvPr id="30" name="Graphic 29" descr="Shopping bag">
            <a:extLst>
              <a:ext uri="{FF2B5EF4-FFF2-40B4-BE49-F238E27FC236}">
                <a16:creationId xmlns:a16="http://schemas.microsoft.com/office/drawing/2014/main" id="{E93F4655-BD48-4FE6-9C16-3C7D92B01F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12696" y="1268107"/>
            <a:ext cx="1083950" cy="1083950"/>
          </a:xfrm>
          <a:prstGeom prst="rect">
            <a:avLst/>
          </a:prstGeom>
        </p:spPr>
      </p:pic>
      <p:pic>
        <p:nvPicPr>
          <p:cNvPr id="31" name="Graphic 30" descr="Shopping bag">
            <a:extLst>
              <a:ext uri="{FF2B5EF4-FFF2-40B4-BE49-F238E27FC236}">
                <a16:creationId xmlns:a16="http://schemas.microsoft.com/office/drawing/2014/main" id="{F9E08F72-721B-499B-BF91-A9F18B0B54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88352" y="1268107"/>
            <a:ext cx="1083950" cy="1083950"/>
          </a:xfrm>
          <a:prstGeom prst="rect">
            <a:avLst/>
          </a:prstGeom>
        </p:spPr>
      </p:pic>
      <p:pic>
        <p:nvPicPr>
          <p:cNvPr id="32" name="Graphic 31" descr="Shopping bag">
            <a:extLst>
              <a:ext uri="{FF2B5EF4-FFF2-40B4-BE49-F238E27FC236}">
                <a16:creationId xmlns:a16="http://schemas.microsoft.com/office/drawing/2014/main" id="{8218FCD6-AFA9-47C1-B579-CDA0BBC388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29706" y="4329951"/>
            <a:ext cx="1083950" cy="1083950"/>
          </a:xfrm>
          <a:prstGeom prst="rect">
            <a:avLst/>
          </a:prstGeom>
        </p:spPr>
      </p:pic>
      <p:pic>
        <p:nvPicPr>
          <p:cNvPr id="33" name="Graphic 32" descr="Shopping bag">
            <a:extLst>
              <a:ext uri="{FF2B5EF4-FFF2-40B4-BE49-F238E27FC236}">
                <a16:creationId xmlns:a16="http://schemas.microsoft.com/office/drawing/2014/main" id="{04963F32-E4B9-4F2C-A38C-C395126F28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24692" y="4329951"/>
            <a:ext cx="1083950" cy="1083950"/>
          </a:xfrm>
          <a:prstGeom prst="rect">
            <a:avLst/>
          </a:prstGeom>
        </p:spPr>
      </p:pic>
      <p:pic>
        <p:nvPicPr>
          <p:cNvPr id="34" name="Graphic 33" descr="Shopping bag">
            <a:extLst>
              <a:ext uri="{FF2B5EF4-FFF2-40B4-BE49-F238E27FC236}">
                <a16:creationId xmlns:a16="http://schemas.microsoft.com/office/drawing/2014/main" id="{75447328-A6E0-40E8-8A0E-477EF37E8F0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100348" y="4329951"/>
            <a:ext cx="1083950" cy="1083950"/>
          </a:xfrm>
          <a:prstGeom prst="rect">
            <a:avLst/>
          </a:prstGeom>
        </p:spPr>
      </p:pic>
      <p:pic>
        <p:nvPicPr>
          <p:cNvPr id="8" name="Graphic 7" descr="Piggy Bank">
            <a:extLst>
              <a:ext uri="{FF2B5EF4-FFF2-40B4-BE49-F238E27FC236}">
                <a16:creationId xmlns:a16="http://schemas.microsoft.com/office/drawing/2014/main" id="{321DBA81-1439-409B-BD0D-6E367C6855B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28831" y="4444970"/>
            <a:ext cx="968931" cy="968931"/>
          </a:xfrm>
          <a:prstGeom prst="rect">
            <a:avLst/>
          </a:prstGeom>
        </p:spPr>
      </p:pic>
      <p:pic>
        <p:nvPicPr>
          <p:cNvPr id="13" name="Graphic 12" descr="Handshake">
            <a:extLst>
              <a:ext uri="{FF2B5EF4-FFF2-40B4-BE49-F238E27FC236}">
                <a16:creationId xmlns:a16="http://schemas.microsoft.com/office/drawing/2014/main" id="{003BAE43-70BD-4C75-9DA7-85AC922FC4A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400536" y="4410611"/>
            <a:ext cx="1003290" cy="1003290"/>
          </a:xfrm>
          <a:prstGeom prst="rect">
            <a:avLst/>
          </a:prstGeom>
        </p:spPr>
      </p:pic>
      <p:cxnSp>
        <p:nvCxnSpPr>
          <p:cNvPr id="16" name="Straight Arrow Connector 15">
            <a:extLst>
              <a:ext uri="{FF2B5EF4-FFF2-40B4-BE49-F238E27FC236}">
                <a16:creationId xmlns:a16="http://schemas.microsoft.com/office/drawing/2014/main" id="{0585378F-D120-4B21-93DD-F411C10DD93C}"/>
              </a:ext>
            </a:extLst>
          </p:cNvPr>
          <p:cNvCxnSpPr>
            <a:cxnSpLocks/>
            <a:endCxn id="13" idx="1"/>
          </p:cNvCxnSpPr>
          <p:nvPr/>
        </p:nvCxnSpPr>
        <p:spPr>
          <a:xfrm>
            <a:off x="6699039" y="4912256"/>
            <a:ext cx="701497"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5C3E443-5DE4-6945-A6C9-6DCC6804DA44}"/>
              </a:ext>
            </a:extLst>
          </p:cNvPr>
          <p:cNvGrpSpPr/>
          <p:nvPr/>
        </p:nvGrpSpPr>
        <p:grpSpPr>
          <a:xfrm>
            <a:off x="4711842" y="2895998"/>
            <a:ext cx="3601708" cy="1382436"/>
            <a:chOff x="4711842" y="2895998"/>
            <a:chExt cx="3601708" cy="1382436"/>
          </a:xfrm>
        </p:grpSpPr>
        <p:grpSp>
          <p:nvGrpSpPr>
            <p:cNvPr id="39" name="Group 38">
              <a:extLst>
                <a:ext uri="{FF2B5EF4-FFF2-40B4-BE49-F238E27FC236}">
                  <a16:creationId xmlns:a16="http://schemas.microsoft.com/office/drawing/2014/main" id="{ADB46E10-0778-4EBF-9C5A-FEC36EC512F1}"/>
                </a:ext>
              </a:extLst>
            </p:cNvPr>
            <p:cNvGrpSpPr/>
            <p:nvPr/>
          </p:nvGrpSpPr>
          <p:grpSpPr>
            <a:xfrm>
              <a:off x="4711842" y="2895998"/>
              <a:ext cx="3601708" cy="1382436"/>
              <a:chOff x="1748166" y="4964448"/>
              <a:chExt cx="3601708" cy="1382436"/>
            </a:xfrm>
            <a:solidFill>
              <a:schemeClr val="accent2">
                <a:lumMod val="75000"/>
                <a:alpha val="20000"/>
              </a:schemeClr>
            </a:solidFill>
          </p:grpSpPr>
          <p:sp>
            <p:nvSpPr>
              <p:cNvPr id="43" name="Rectangle: Rounded Corners 42">
                <a:extLst>
                  <a:ext uri="{FF2B5EF4-FFF2-40B4-BE49-F238E27FC236}">
                    <a16:creationId xmlns:a16="http://schemas.microsoft.com/office/drawing/2014/main" id="{1270DAB7-E31E-4529-AB22-86EFF6F94AA5}"/>
                  </a:ext>
                </a:extLst>
              </p:cNvPr>
              <p:cNvSpPr/>
              <p:nvPr/>
            </p:nvSpPr>
            <p:spPr>
              <a:xfrm>
                <a:off x="1748166" y="4964448"/>
                <a:ext cx="3601708" cy="1382436"/>
              </a:xfrm>
              <a:prstGeom prst="roundRect">
                <a:avLst/>
              </a:prstGeom>
              <a:gr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78EA9AFF-94F3-44B0-A29C-36BE57F7B39D}"/>
                  </a:ext>
                </a:extLst>
              </p:cNvPr>
              <p:cNvSpPr txBox="1"/>
              <p:nvPr/>
            </p:nvSpPr>
            <p:spPr>
              <a:xfrm>
                <a:off x="2712042" y="4988211"/>
                <a:ext cx="1673844"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C00000"/>
                    </a:solidFill>
                    <a:effectLst/>
                    <a:uLnTx/>
                    <a:uFillTx/>
                    <a:latin typeface="Calibri" panose="020F0502020204030204"/>
                    <a:ea typeface="+mn-ea"/>
                    <a:cs typeface="+mn-cs"/>
                  </a:rPr>
                  <a:t>Respending</a:t>
                </a:r>
                <a:endParaRPr kumimoji="0" lang="en-US"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02F53C76-21F1-4752-B8F8-9FE989361A1A}"/>
                </a:ext>
              </a:extLst>
            </p:cNvPr>
            <p:cNvGrpSpPr/>
            <p:nvPr/>
          </p:nvGrpSpPr>
          <p:grpSpPr>
            <a:xfrm>
              <a:off x="5248659" y="3448469"/>
              <a:ext cx="2344337" cy="711320"/>
              <a:chOff x="1883924" y="2343045"/>
              <a:chExt cx="3311948" cy="1129889"/>
            </a:xfrm>
          </p:grpSpPr>
          <p:pic>
            <p:nvPicPr>
              <p:cNvPr id="49" name="Graphic 48" descr="Man">
                <a:extLst>
                  <a:ext uri="{FF2B5EF4-FFF2-40B4-BE49-F238E27FC236}">
                    <a16:creationId xmlns:a16="http://schemas.microsoft.com/office/drawing/2014/main" id="{2B25F574-CEA6-44C9-8D7A-4120338650C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883924" y="2514600"/>
                <a:ext cx="914400" cy="914400"/>
              </a:xfrm>
              <a:prstGeom prst="rect">
                <a:avLst/>
              </a:prstGeom>
            </p:spPr>
          </p:pic>
          <p:cxnSp>
            <p:nvCxnSpPr>
              <p:cNvPr id="50" name="Straight Arrow Connector 49">
                <a:extLst>
                  <a:ext uri="{FF2B5EF4-FFF2-40B4-BE49-F238E27FC236}">
                    <a16:creationId xmlns:a16="http://schemas.microsoft.com/office/drawing/2014/main" id="{0CE48886-A4DD-4C4B-91D8-D4ACE576A43D}"/>
                  </a:ext>
                </a:extLst>
              </p:cNvPr>
              <p:cNvCxnSpPr>
                <a:cxnSpLocks/>
              </p:cNvCxnSpPr>
              <p:nvPr/>
            </p:nvCxnSpPr>
            <p:spPr>
              <a:xfrm>
                <a:off x="2619984" y="2971800"/>
                <a:ext cx="61341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51" name="Graphic 50" descr="Man">
                <a:extLst>
                  <a:ext uri="{FF2B5EF4-FFF2-40B4-BE49-F238E27FC236}">
                    <a16:creationId xmlns:a16="http://schemas.microsoft.com/office/drawing/2014/main" id="{D1D712F8-19E6-49C7-A39C-55F08BDAB38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82698" y="2558534"/>
                <a:ext cx="914400" cy="914400"/>
              </a:xfrm>
              <a:prstGeom prst="rect">
                <a:avLst/>
              </a:prstGeom>
            </p:spPr>
          </p:pic>
          <p:cxnSp>
            <p:nvCxnSpPr>
              <p:cNvPr id="52" name="Straight Arrow Connector 51">
                <a:extLst>
                  <a:ext uri="{FF2B5EF4-FFF2-40B4-BE49-F238E27FC236}">
                    <a16:creationId xmlns:a16="http://schemas.microsoft.com/office/drawing/2014/main" id="{AAA856EA-8FE1-481D-BBDE-3EE9C016D868}"/>
                  </a:ext>
                </a:extLst>
              </p:cNvPr>
              <p:cNvCxnSpPr>
                <a:cxnSpLocks/>
              </p:cNvCxnSpPr>
              <p:nvPr/>
            </p:nvCxnSpPr>
            <p:spPr>
              <a:xfrm>
                <a:off x="3818758" y="2971800"/>
                <a:ext cx="61341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53" name="Graphic 52" descr="Man">
                <a:extLst>
                  <a:ext uri="{FF2B5EF4-FFF2-40B4-BE49-F238E27FC236}">
                    <a16:creationId xmlns:a16="http://schemas.microsoft.com/office/drawing/2014/main" id="{6C63545E-0FD9-4FD8-9241-18750D91CEC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281472" y="2558534"/>
                <a:ext cx="914400" cy="914400"/>
              </a:xfrm>
              <a:prstGeom prst="rect">
                <a:avLst/>
              </a:prstGeom>
            </p:spPr>
          </p:pic>
          <p:pic>
            <p:nvPicPr>
              <p:cNvPr id="54" name="Graphic 53" descr="Money">
                <a:extLst>
                  <a:ext uri="{FF2B5EF4-FFF2-40B4-BE49-F238E27FC236}">
                    <a16:creationId xmlns:a16="http://schemas.microsoft.com/office/drawing/2014/main" id="{191DC2C7-1F2C-4F55-9C0B-C29DDEEF2CE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2621613" y="2343045"/>
                <a:ext cx="540887" cy="540887"/>
              </a:xfrm>
              <a:prstGeom prst="rect">
                <a:avLst/>
              </a:prstGeom>
            </p:spPr>
          </p:pic>
          <p:pic>
            <p:nvPicPr>
              <p:cNvPr id="55" name="Graphic 54" descr="Money">
                <a:extLst>
                  <a:ext uri="{FF2B5EF4-FFF2-40B4-BE49-F238E27FC236}">
                    <a16:creationId xmlns:a16="http://schemas.microsoft.com/office/drawing/2014/main" id="{EB2A9D68-F77A-4ADC-9A47-E1797844E18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3857777" y="2343045"/>
                <a:ext cx="540887" cy="540887"/>
              </a:xfrm>
              <a:prstGeom prst="rect">
                <a:avLst/>
              </a:prstGeom>
            </p:spPr>
          </p:pic>
        </p:grpSp>
      </p:grpSp>
    </p:spTree>
    <p:extLst>
      <p:ext uri="{BB962C8B-B14F-4D97-AF65-F5344CB8AC3E}">
        <p14:creationId xmlns:p14="http://schemas.microsoft.com/office/powerpoint/2010/main" val="382787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25000" y="25000"/>
                                    </p:animScale>
                                  </p:childTnLst>
                                </p:cTn>
                              </p:par>
                              <p:par>
                                <p:cTn id="7" presetID="0" presetClass="path" presetSubtype="0" accel="50000" decel="50000" fill="hold" nodeType="withEffect">
                                  <p:stCondLst>
                                    <p:cond delay="0"/>
                                  </p:stCondLst>
                                  <p:childTnLst>
                                    <p:animMotion origin="layout" path="M -4.58333E-6 0.04676 L -0.35598 0.33055 " pathEditMode="relative" rAng="0" ptsTypes="AA">
                                      <p:cBhvr>
                                        <p:cTn id="8" dur="2000" fill="hold"/>
                                        <p:tgtEl>
                                          <p:spTgt spid="3"/>
                                        </p:tgtEl>
                                        <p:attrNameLst>
                                          <p:attrName>ppt_x</p:attrName>
                                          <p:attrName>ppt_y</p:attrName>
                                        </p:attrNameLst>
                                      </p:cBhvr>
                                      <p:rCtr x="-17799" y="14190"/>
                                    </p:animMotion>
                                  </p:childTnLst>
                                </p:cTn>
                              </p:par>
                              <p:par>
                                <p:cTn id="9" presetID="1" presetClass="entr" presetSubtype="0"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5" grpId="0" animBg="1"/>
      <p:bldP spid="20" grpId="0" animBg="1"/>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0E06E-83F6-489B-8FAB-5360E89EAF2D}"/>
              </a:ext>
            </a:extLst>
          </p:cNvPr>
          <p:cNvSpPr>
            <a:spLocks noGrp="1"/>
          </p:cNvSpPr>
          <p:nvPr>
            <p:ph type="title"/>
          </p:nvPr>
        </p:nvSpPr>
        <p:spPr>
          <a:xfrm>
            <a:off x="301658" y="311107"/>
            <a:ext cx="11415860" cy="999216"/>
          </a:xfrm>
        </p:spPr>
        <p:txBody>
          <a:bodyPr/>
          <a:lstStyle/>
          <a:p>
            <a:r>
              <a:rPr lang="en-US"/>
              <a:t>Marginal Propensity to Consume</a:t>
            </a:r>
          </a:p>
        </p:txBody>
      </p:sp>
      <p:pic>
        <p:nvPicPr>
          <p:cNvPr id="4" name="Graphic 3" descr="Man">
            <a:extLst>
              <a:ext uri="{FF2B5EF4-FFF2-40B4-BE49-F238E27FC236}">
                <a16:creationId xmlns:a16="http://schemas.microsoft.com/office/drawing/2014/main" id="{70C31385-A286-43C3-BDA2-86A28884ED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9894" y="2714963"/>
            <a:ext cx="914400" cy="914400"/>
          </a:xfrm>
          <a:prstGeom prst="rect">
            <a:avLst/>
          </a:prstGeom>
        </p:spPr>
      </p:pic>
      <p:sp>
        <p:nvSpPr>
          <p:cNvPr id="6" name="TextBox 5">
            <a:extLst>
              <a:ext uri="{FF2B5EF4-FFF2-40B4-BE49-F238E27FC236}">
                <a16:creationId xmlns:a16="http://schemas.microsoft.com/office/drawing/2014/main" id="{B9ED2D58-3161-42C7-92F7-3DDDF9005598}"/>
              </a:ext>
            </a:extLst>
          </p:cNvPr>
          <p:cNvSpPr txBox="1"/>
          <p:nvPr/>
        </p:nvSpPr>
        <p:spPr>
          <a:xfrm>
            <a:off x="1965518" y="3184554"/>
            <a:ext cx="751120" cy="461665"/>
          </a:xfrm>
          <a:prstGeom prst="rect">
            <a:avLst/>
          </a:prstGeom>
          <a:noFill/>
        </p:spPr>
        <p:txBody>
          <a:bodyPr wrap="square" rtlCol="0">
            <a:spAutoFit/>
          </a:bodyPr>
          <a:lstStyle/>
          <a:p>
            <a:r>
              <a:rPr lang="en-US" sz="2400">
                <a:solidFill>
                  <a:srgbClr val="FF0000"/>
                </a:solidFill>
              </a:rPr>
              <a:t>0.95</a:t>
            </a:r>
          </a:p>
        </p:txBody>
      </p:sp>
      <p:cxnSp>
        <p:nvCxnSpPr>
          <p:cNvPr id="7" name="Straight Arrow Connector 6">
            <a:extLst>
              <a:ext uri="{FF2B5EF4-FFF2-40B4-BE49-F238E27FC236}">
                <a16:creationId xmlns:a16="http://schemas.microsoft.com/office/drawing/2014/main" id="{CC760D47-8400-40D7-B7FC-01C3F3E6C7BA}"/>
              </a:ext>
            </a:extLst>
          </p:cNvPr>
          <p:cNvCxnSpPr>
            <a:cxnSpLocks/>
          </p:cNvCxnSpPr>
          <p:nvPr/>
        </p:nvCxnSpPr>
        <p:spPr>
          <a:xfrm>
            <a:off x="2036964" y="3132055"/>
            <a:ext cx="613410" cy="0"/>
          </a:xfrm>
          <a:prstGeom prst="straightConnector1">
            <a:avLst/>
          </a:prstGeom>
          <a:ln w="28575">
            <a:solidFill>
              <a:srgbClr val="002060"/>
            </a:solidFill>
            <a:tailEnd type="triangle"/>
          </a:ln>
        </p:spPr>
        <p:style>
          <a:lnRef idx="1">
            <a:schemeClr val="dk1"/>
          </a:lnRef>
          <a:fillRef idx="0">
            <a:schemeClr val="dk1"/>
          </a:fillRef>
          <a:effectRef idx="0">
            <a:schemeClr val="dk1"/>
          </a:effectRef>
          <a:fontRef idx="minor">
            <a:schemeClr val="tx1"/>
          </a:fontRef>
        </p:style>
      </p:cxnSp>
      <p:pic>
        <p:nvPicPr>
          <p:cNvPr id="8" name="Graphic 7" descr="Man">
            <a:extLst>
              <a:ext uri="{FF2B5EF4-FFF2-40B4-BE49-F238E27FC236}">
                <a16:creationId xmlns:a16="http://schemas.microsoft.com/office/drawing/2014/main" id="{D352E0BF-15CD-4F6C-AF3A-380AAACBD3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99678" y="2718789"/>
            <a:ext cx="914400" cy="914400"/>
          </a:xfrm>
          <a:prstGeom prst="rect">
            <a:avLst/>
          </a:prstGeom>
        </p:spPr>
      </p:pic>
      <p:cxnSp>
        <p:nvCxnSpPr>
          <p:cNvPr id="10" name="Straight Arrow Connector 9">
            <a:extLst>
              <a:ext uri="{FF2B5EF4-FFF2-40B4-BE49-F238E27FC236}">
                <a16:creationId xmlns:a16="http://schemas.microsoft.com/office/drawing/2014/main" id="{73686A2E-8107-4C6D-B6E9-8C54D6ECB4B6}"/>
              </a:ext>
            </a:extLst>
          </p:cNvPr>
          <p:cNvCxnSpPr>
            <a:cxnSpLocks/>
          </p:cNvCxnSpPr>
          <p:nvPr/>
        </p:nvCxnSpPr>
        <p:spPr>
          <a:xfrm>
            <a:off x="3235738" y="3132055"/>
            <a:ext cx="613410" cy="0"/>
          </a:xfrm>
          <a:prstGeom prst="straightConnector1">
            <a:avLst/>
          </a:prstGeom>
          <a:ln w="28575">
            <a:solidFill>
              <a:srgbClr val="002060"/>
            </a:solidFill>
            <a:tailEnd type="triangle"/>
          </a:ln>
        </p:spPr>
        <p:style>
          <a:lnRef idx="1">
            <a:schemeClr val="dk1"/>
          </a:lnRef>
          <a:fillRef idx="0">
            <a:schemeClr val="dk1"/>
          </a:fillRef>
          <a:effectRef idx="0">
            <a:schemeClr val="dk1"/>
          </a:effectRef>
          <a:fontRef idx="minor">
            <a:schemeClr val="tx1"/>
          </a:fontRef>
        </p:style>
      </p:cxnSp>
      <p:pic>
        <p:nvPicPr>
          <p:cNvPr id="11" name="Graphic 10" descr="Man">
            <a:extLst>
              <a:ext uri="{FF2B5EF4-FFF2-40B4-BE49-F238E27FC236}">
                <a16:creationId xmlns:a16="http://schemas.microsoft.com/office/drawing/2014/main" id="{72255E3B-26DC-436C-B02B-48EA5E6852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98452" y="2718789"/>
            <a:ext cx="914400" cy="914400"/>
          </a:xfrm>
          <a:prstGeom prst="rect">
            <a:avLst/>
          </a:prstGeom>
        </p:spPr>
      </p:pic>
      <p:cxnSp>
        <p:nvCxnSpPr>
          <p:cNvPr id="13" name="Straight Arrow Connector 12">
            <a:extLst>
              <a:ext uri="{FF2B5EF4-FFF2-40B4-BE49-F238E27FC236}">
                <a16:creationId xmlns:a16="http://schemas.microsoft.com/office/drawing/2014/main" id="{9C00E127-1966-431F-ADF4-347366355D96}"/>
              </a:ext>
            </a:extLst>
          </p:cNvPr>
          <p:cNvCxnSpPr>
            <a:cxnSpLocks/>
          </p:cNvCxnSpPr>
          <p:nvPr/>
        </p:nvCxnSpPr>
        <p:spPr>
          <a:xfrm>
            <a:off x="4434512" y="3132055"/>
            <a:ext cx="613410" cy="0"/>
          </a:xfrm>
          <a:prstGeom prst="straightConnector1">
            <a:avLst/>
          </a:prstGeom>
          <a:ln w="28575">
            <a:solidFill>
              <a:srgbClr val="002060"/>
            </a:solidFill>
            <a:tailEnd type="triangle"/>
          </a:ln>
        </p:spPr>
        <p:style>
          <a:lnRef idx="1">
            <a:schemeClr val="dk1"/>
          </a:lnRef>
          <a:fillRef idx="0">
            <a:schemeClr val="dk1"/>
          </a:fillRef>
          <a:effectRef idx="0">
            <a:schemeClr val="dk1"/>
          </a:effectRef>
          <a:fontRef idx="minor">
            <a:schemeClr val="tx1"/>
          </a:fontRef>
        </p:style>
      </p:cxnSp>
      <p:pic>
        <p:nvPicPr>
          <p:cNvPr id="14" name="Graphic 13" descr="Man">
            <a:extLst>
              <a:ext uri="{FF2B5EF4-FFF2-40B4-BE49-F238E27FC236}">
                <a16:creationId xmlns:a16="http://schemas.microsoft.com/office/drawing/2014/main" id="{40ABC9A1-8863-4246-9421-673CA911AB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97226" y="2718789"/>
            <a:ext cx="914400" cy="914400"/>
          </a:xfrm>
          <a:prstGeom prst="rect">
            <a:avLst/>
          </a:prstGeom>
        </p:spPr>
      </p:pic>
      <p:cxnSp>
        <p:nvCxnSpPr>
          <p:cNvPr id="16" name="Straight Arrow Connector 15">
            <a:extLst>
              <a:ext uri="{FF2B5EF4-FFF2-40B4-BE49-F238E27FC236}">
                <a16:creationId xmlns:a16="http://schemas.microsoft.com/office/drawing/2014/main" id="{2142A5F5-CB74-4B44-8380-DA4B59D387F7}"/>
              </a:ext>
            </a:extLst>
          </p:cNvPr>
          <p:cNvCxnSpPr>
            <a:cxnSpLocks/>
          </p:cNvCxnSpPr>
          <p:nvPr/>
        </p:nvCxnSpPr>
        <p:spPr>
          <a:xfrm>
            <a:off x="5633286" y="3158822"/>
            <a:ext cx="613410" cy="0"/>
          </a:xfrm>
          <a:prstGeom prst="straightConnector1">
            <a:avLst/>
          </a:prstGeom>
          <a:ln w="28575">
            <a:solidFill>
              <a:srgbClr val="002060"/>
            </a:solidFill>
            <a:tailEnd type="triangle"/>
          </a:ln>
        </p:spPr>
        <p:style>
          <a:lnRef idx="1">
            <a:schemeClr val="dk1"/>
          </a:lnRef>
          <a:fillRef idx="0">
            <a:schemeClr val="dk1"/>
          </a:fillRef>
          <a:effectRef idx="0">
            <a:schemeClr val="dk1"/>
          </a:effectRef>
          <a:fontRef idx="minor">
            <a:schemeClr val="tx1"/>
          </a:fontRef>
        </p:style>
      </p:cxnSp>
      <p:pic>
        <p:nvPicPr>
          <p:cNvPr id="17" name="Graphic 16" descr="Man">
            <a:extLst>
              <a:ext uri="{FF2B5EF4-FFF2-40B4-BE49-F238E27FC236}">
                <a16:creationId xmlns:a16="http://schemas.microsoft.com/office/drawing/2014/main" id="{F4725E08-86B8-4B06-9174-D91E5FDA4D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96000" y="2745556"/>
            <a:ext cx="914400" cy="914400"/>
          </a:xfrm>
          <a:prstGeom prst="rect">
            <a:avLst/>
          </a:prstGeom>
        </p:spPr>
      </p:pic>
      <p:cxnSp>
        <p:nvCxnSpPr>
          <p:cNvPr id="19" name="Straight Arrow Connector 18">
            <a:extLst>
              <a:ext uri="{FF2B5EF4-FFF2-40B4-BE49-F238E27FC236}">
                <a16:creationId xmlns:a16="http://schemas.microsoft.com/office/drawing/2014/main" id="{299B63CB-0CE0-4493-B1E0-8D2E37CF6C76}"/>
              </a:ext>
            </a:extLst>
          </p:cNvPr>
          <p:cNvCxnSpPr>
            <a:cxnSpLocks/>
          </p:cNvCxnSpPr>
          <p:nvPr/>
        </p:nvCxnSpPr>
        <p:spPr>
          <a:xfrm>
            <a:off x="6809930" y="3158822"/>
            <a:ext cx="61341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20" name="Graphic 19" descr="Man">
            <a:extLst>
              <a:ext uri="{FF2B5EF4-FFF2-40B4-BE49-F238E27FC236}">
                <a16:creationId xmlns:a16="http://schemas.microsoft.com/office/drawing/2014/main" id="{5AEC8A17-0E9D-44EC-9363-23B79348B3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55503" y="2764726"/>
            <a:ext cx="914400" cy="914400"/>
          </a:xfrm>
          <a:prstGeom prst="rect">
            <a:avLst/>
          </a:prstGeom>
        </p:spPr>
      </p:pic>
      <p:sp>
        <p:nvSpPr>
          <p:cNvPr id="21" name="TextBox 20">
            <a:extLst>
              <a:ext uri="{FF2B5EF4-FFF2-40B4-BE49-F238E27FC236}">
                <a16:creationId xmlns:a16="http://schemas.microsoft.com/office/drawing/2014/main" id="{F7D408A1-7728-4D1E-A486-7106F15A6EF8}"/>
              </a:ext>
            </a:extLst>
          </p:cNvPr>
          <p:cNvSpPr txBox="1"/>
          <p:nvPr/>
        </p:nvSpPr>
        <p:spPr>
          <a:xfrm>
            <a:off x="1573613" y="2214500"/>
            <a:ext cx="368981" cy="461665"/>
          </a:xfrm>
          <a:prstGeom prst="rect">
            <a:avLst/>
          </a:prstGeom>
          <a:noFill/>
        </p:spPr>
        <p:txBody>
          <a:bodyPr wrap="square" rtlCol="0">
            <a:spAutoFit/>
          </a:bodyPr>
          <a:lstStyle/>
          <a:p>
            <a:r>
              <a:rPr lang="en-US" sz="2400"/>
              <a:t>1</a:t>
            </a:r>
          </a:p>
        </p:txBody>
      </p:sp>
      <p:sp>
        <p:nvSpPr>
          <p:cNvPr id="22" name="TextBox 21">
            <a:extLst>
              <a:ext uri="{FF2B5EF4-FFF2-40B4-BE49-F238E27FC236}">
                <a16:creationId xmlns:a16="http://schemas.microsoft.com/office/drawing/2014/main" id="{A739C1A7-C11F-4480-A85F-0717336FF008}"/>
              </a:ext>
            </a:extLst>
          </p:cNvPr>
          <p:cNvSpPr txBox="1"/>
          <p:nvPr/>
        </p:nvSpPr>
        <p:spPr>
          <a:xfrm>
            <a:off x="2772387" y="2214500"/>
            <a:ext cx="368981" cy="461665"/>
          </a:xfrm>
          <a:prstGeom prst="rect">
            <a:avLst/>
          </a:prstGeom>
          <a:noFill/>
        </p:spPr>
        <p:txBody>
          <a:bodyPr wrap="square" rtlCol="0">
            <a:spAutoFit/>
          </a:bodyPr>
          <a:lstStyle/>
          <a:p>
            <a:r>
              <a:rPr lang="en-US" sz="2400"/>
              <a:t>2</a:t>
            </a:r>
          </a:p>
        </p:txBody>
      </p:sp>
      <p:sp>
        <p:nvSpPr>
          <p:cNvPr id="23" name="TextBox 22">
            <a:extLst>
              <a:ext uri="{FF2B5EF4-FFF2-40B4-BE49-F238E27FC236}">
                <a16:creationId xmlns:a16="http://schemas.microsoft.com/office/drawing/2014/main" id="{F40AC856-874C-430F-BC81-3023264C238C}"/>
              </a:ext>
            </a:extLst>
          </p:cNvPr>
          <p:cNvSpPr txBox="1"/>
          <p:nvPr/>
        </p:nvSpPr>
        <p:spPr>
          <a:xfrm>
            <a:off x="3971161" y="2214500"/>
            <a:ext cx="368981" cy="461665"/>
          </a:xfrm>
          <a:prstGeom prst="rect">
            <a:avLst/>
          </a:prstGeom>
          <a:noFill/>
        </p:spPr>
        <p:txBody>
          <a:bodyPr wrap="square" rtlCol="0">
            <a:spAutoFit/>
          </a:bodyPr>
          <a:lstStyle/>
          <a:p>
            <a:r>
              <a:rPr lang="en-US" sz="2400"/>
              <a:t>3</a:t>
            </a:r>
          </a:p>
        </p:txBody>
      </p:sp>
      <p:sp>
        <p:nvSpPr>
          <p:cNvPr id="24" name="TextBox 23">
            <a:extLst>
              <a:ext uri="{FF2B5EF4-FFF2-40B4-BE49-F238E27FC236}">
                <a16:creationId xmlns:a16="http://schemas.microsoft.com/office/drawing/2014/main" id="{E4A28160-6AC8-4B29-AA68-626B195D63C2}"/>
              </a:ext>
            </a:extLst>
          </p:cNvPr>
          <p:cNvSpPr txBox="1"/>
          <p:nvPr/>
        </p:nvSpPr>
        <p:spPr>
          <a:xfrm>
            <a:off x="5169935" y="2214500"/>
            <a:ext cx="368981" cy="461665"/>
          </a:xfrm>
          <a:prstGeom prst="rect">
            <a:avLst/>
          </a:prstGeom>
          <a:noFill/>
        </p:spPr>
        <p:txBody>
          <a:bodyPr wrap="square" rtlCol="0">
            <a:spAutoFit/>
          </a:bodyPr>
          <a:lstStyle/>
          <a:p>
            <a:r>
              <a:rPr lang="en-US" sz="2400"/>
              <a:t>4</a:t>
            </a:r>
          </a:p>
        </p:txBody>
      </p:sp>
      <p:sp>
        <p:nvSpPr>
          <p:cNvPr id="25" name="TextBox 24">
            <a:extLst>
              <a:ext uri="{FF2B5EF4-FFF2-40B4-BE49-F238E27FC236}">
                <a16:creationId xmlns:a16="http://schemas.microsoft.com/office/drawing/2014/main" id="{F850D559-2B32-43B7-80F8-A6BDAC35AE65}"/>
              </a:ext>
            </a:extLst>
          </p:cNvPr>
          <p:cNvSpPr txBox="1"/>
          <p:nvPr/>
        </p:nvSpPr>
        <p:spPr>
          <a:xfrm>
            <a:off x="6368709" y="2214500"/>
            <a:ext cx="368981" cy="461665"/>
          </a:xfrm>
          <a:prstGeom prst="rect">
            <a:avLst/>
          </a:prstGeom>
          <a:noFill/>
        </p:spPr>
        <p:txBody>
          <a:bodyPr wrap="square" rtlCol="0">
            <a:spAutoFit/>
          </a:bodyPr>
          <a:lstStyle/>
          <a:p>
            <a:r>
              <a:rPr lang="en-US" sz="2400"/>
              <a:t>5</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7AF0445-1BAC-4D79-A4AC-E1889B3C3158}"/>
                  </a:ext>
                </a:extLst>
              </p:cNvPr>
              <p:cNvSpPr txBox="1"/>
              <p:nvPr/>
            </p:nvSpPr>
            <p:spPr>
              <a:xfrm>
                <a:off x="9050342" y="2233670"/>
                <a:ext cx="36898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m:t>
                      </m:r>
                    </m:oMath>
                  </m:oMathPara>
                </a14:m>
                <a:endParaRPr lang="en-US" sz="2400"/>
              </a:p>
            </p:txBody>
          </p:sp>
        </mc:Choice>
        <mc:Fallback xmlns="">
          <p:sp>
            <p:nvSpPr>
              <p:cNvPr id="26" name="TextBox 25">
                <a:extLst>
                  <a:ext uri="{FF2B5EF4-FFF2-40B4-BE49-F238E27FC236}">
                    <a16:creationId xmlns:a16="http://schemas.microsoft.com/office/drawing/2014/main" id="{C7AF0445-1BAC-4D79-A4AC-E1889B3C3158}"/>
                  </a:ext>
                </a:extLst>
              </p:cNvPr>
              <p:cNvSpPr txBox="1">
                <a:spLocks noRot="1" noChangeAspect="1" noMove="1" noResize="1" noEditPoints="1" noAdjustHandles="1" noChangeArrowheads="1" noChangeShapeType="1" noTextEdit="1"/>
              </p:cNvSpPr>
              <p:nvPr/>
            </p:nvSpPr>
            <p:spPr>
              <a:xfrm>
                <a:off x="9050342" y="2233670"/>
                <a:ext cx="368981" cy="461665"/>
              </a:xfrm>
              <a:prstGeom prst="rect">
                <a:avLst/>
              </a:prstGeom>
              <a:blipFill>
                <a:blip r:embed="rId7"/>
                <a:stretch>
                  <a:fillRect r="-16667"/>
                </a:stretch>
              </a:blipFill>
            </p:spPr>
            <p:txBody>
              <a:bodyPr/>
              <a:lstStyle/>
              <a:p>
                <a:r>
                  <a:rPr lang="en-US">
                    <a:noFill/>
                  </a:rPr>
                  <a:t> </a:t>
                </a:r>
              </a:p>
            </p:txBody>
          </p:sp>
        </mc:Fallback>
      </mc:AlternateContent>
      <p:pic>
        <p:nvPicPr>
          <p:cNvPr id="27" name="Graphic 26" descr="Money">
            <a:extLst>
              <a:ext uri="{FF2B5EF4-FFF2-40B4-BE49-F238E27FC236}">
                <a16:creationId xmlns:a16="http://schemas.microsoft.com/office/drawing/2014/main" id="{010F91C8-B0BD-470B-B898-416EB200BC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2038593" y="2503300"/>
            <a:ext cx="540887" cy="540887"/>
          </a:xfrm>
          <a:prstGeom prst="rect">
            <a:avLst/>
          </a:prstGeom>
        </p:spPr>
      </p:pic>
      <p:pic>
        <p:nvPicPr>
          <p:cNvPr id="28" name="Graphic 27" descr="Money">
            <a:extLst>
              <a:ext uri="{FF2B5EF4-FFF2-40B4-BE49-F238E27FC236}">
                <a16:creationId xmlns:a16="http://schemas.microsoft.com/office/drawing/2014/main" id="{B9D80F98-8140-4DE8-8CDD-54611D082B2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3274757" y="2503300"/>
            <a:ext cx="540887" cy="540887"/>
          </a:xfrm>
          <a:prstGeom prst="rect">
            <a:avLst/>
          </a:prstGeom>
        </p:spPr>
      </p:pic>
      <p:pic>
        <p:nvPicPr>
          <p:cNvPr id="29" name="Graphic 28" descr="Money">
            <a:extLst>
              <a:ext uri="{FF2B5EF4-FFF2-40B4-BE49-F238E27FC236}">
                <a16:creationId xmlns:a16="http://schemas.microsoft.com/office/drawing/2014/main" id="{2BD49432-B36D-48B7-9552-8D2348BC0BC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4434512" y="2523689"/>
            <a:ext cx="540887" cy="540887"/>
          </a:xfrm>
          <a:prstGeom prst="rect">
            <a:avLst/>
          </a:prstGeom>
        </p:spPr>
      </p:pic>
      <p:pic>
        <p:nvPicPr>
          <p:cNvPr id="30" name="Graphic 29" descr="Money">
            <a:extLst>
              <a:ext uri="{FF2B5EF4-FFF2-40B4-BE49-F238E27FC236}">
                <a16:creationId xmlns:a16="http://schemas.microsoft.com/office/drawing/2014/main" id="{56A29F95-5D2E-4FED-AB17-58DA70CE80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5733452" y="2588389"/>
            <a:ext cx="540887" cy="540887"/>
          </a:xfrm>
          <a:prstGeom prst="rect">
            <a:avLst/>
          </a:prstGeom>
        </p:spPr>
      </p:pic>
      <p:pic>
        <p:nvPicPr>
          <p:cNvPr id="31" name="Graphic 30" descr="Money">
            <a:extLst>
              <a:ext uri="{FF2B5EF4-FFF2-40B4-BE49-F238E27FC236}">
                <a16:creationId xmlns:a16="http://schemas.microsoft.com/office/drawing/2014/main" id="{32DC9C1A-B5C1-47F7-9A73-F8990DEFCA1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6871079" y="2528397"/>
            <a:ext cx="540887" cy="540887"/>
          </a:xfrm>
          <a:prstGeom prst="rect">
            <a:avLst/>
          </a:prstGeom>
        </p:spPr>
      </p:pic>
      <p:cxnSp>
        <p:nvCxnSpPr>
          <p:cNvPr id="40" name="Straight Arrow Connector 39">
            <a:extLst>
              <a:ext uri="{FF2B5EF4-FFF2-40B4-BE49-F238E27FC236}">
                <a16:creationId xmlns:a16="http://schemas.microsoft.com/office/drawing/2014/main" id="{D738D2AD-81B8-4FDA-AF1E-C83D3B05FC1F}"/>
              </a:ext>
            </a:extLst>
          </p:cNvPr>
          <p:cNvCxnSpPr>
            <a:cxnSpLocks/>
          </p:cNvCxnSpPr>
          <p:nvPr/>
        </p:nvCxnSpPr>
        <p:spPr>
          <a:xfrm>
            <a:off x="10145252" y="4219868"/>
            <a:ext cx="0" cy="40849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41" name="Picture 40" descr="A close up of a light&#10;&#10;Description automatically generated">
            <a:extLst>
              <a:ext uri="{FF2B5EF4-FFF2-40B4-BE49-F238E27FC236}">
                <a16:creationId xmlns:a16="http://schemas.microsoft.com/office/drawing/2014/main" id="{75648D2C-0AFC-40F0-93B0-ADF7B4930D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26152" y="4806765"/>
            <a:ext cx="838200" cy="838200"/>
          </a:xfrm>
          <a:prstGeom prst="rect">
            <a:avLst/>
          </a:prstGeom>
        </p:spPr>
      </p:pic>
      <p:sp>
        <p:nvSpPr>
          <p:cNvPr id="42" name="TextBox 41">
            <a:extLst>
              <a:ext uri="{FF2B5EF4-FFF2-40B4-BE49-F238E27FC236}">
                <a16:creationId xmlns:a16="http://schemas.microsoft.com/office/drawing/2014/main" id="{1702B3BF-4FE5-48B5-81A9-49B464D0DBB0}"/>
              </a:ext>
            </a:extLst>
          </p:cNvPr>
          <p:cNvSpPr txBox="1"/>
          <p:nvPr/>
        </p:nvSpPr>
        <p:spPr>
          <a:xfrm>
            <a:off x="7568519" y="2908033"/>
            <a:ext cx="1433957" cy="646331"/>
          </a:xfrm>
          <a:prstGeom prst="rect">
            <a:avLst/>
          </a:prstGeom>
          <a:noFill/>
        </p:spPr>
        <p:txBody>
          <a:bodyPr wrap="square" rtlCol="0">
            <a:spAutoFit/>
          </a:bodyPr>
          <a:lstStyle/>
          <a:p>
            <a:r>
              <a:rPr lang="en-US"/>
              <a:t>.   .   .   .   .   .</a:t>
            </a:r>
          </a:p>
          <a:p>
            <a:endParaRPr lang="en-US"/>
          </a:p>
        </p:txBody>
      </p:sp>
      <p:sp>
        <p:nvSpPr>
          <p:cNvPr id="48" name="TextBox 47">
            <a:extLst>
              <a:ext uri="{FF2B5EF4-FFF2-40B4-BE49-F238E27FC236}">
                <a16:creationId xmlns:a16="http://schemas.microsoft.com/office/drawing/2014/main" id="{CBF61E82-A2F3-40D0-9D0C-9C6CD239C0B1}"/>
              </a:ext>
            </a:extLst>
          </p:cNvPr>
          <p:cNvSpPr txBox="1"/>
          <p:nvPr/>
        </p:nvSpPr>
        <p:spPr>
          <a:xfrm>
            <a:off x="3182976" y="3176941"/>
            <a:ext cx="725874" cy="461665"/>
          </a:xfrm>
          <a:prstGeom prst="rect">
            <a:avLst/>
          </a:prstGeom>
          <a:noFill/>
        </p:spPr>
        <p:txBody>
          <a:bodyPr wrap="square" rtlCol="0">
            <a:spAutoFit/>
          </a:bodyPr>
          <a:lstStyle/>
          <a:p>
            <a:r>
              <a:rPr lang="en-US" sz="2400">
                <a:solidFill>
                  <a:srgbClr val="FF0000"/>
                </a:solidFill>
              </a:rPr>
              <a:t>0.95</a:t>
            </a:r>
          </a:p>
        </p:txBody>
      </p:sp>
      <p:sp>
        <p:nvSpPr>
          <p:cNvPr id="49" name="TextBox 48">
            <a:extLst>
              <a:ext uri="{FF2B5EF4-FFF2-40B4-BE49-F238E27FC236}">
                <a16:creationId xmlns:a16="http://schemas.microsoft.com/office/drawing/2014/main" id="{6993F1FE-B858-4D1D-BCE3-B83F311C5FC2}"/>
              </a:ext>
            </a:extLst>
          </p:cNvPr>
          <p:cNvSpPr txBox="1"/>
          <p:nvPr/>
        </p:nvSpPr>
        <p:spPr>
          <a:xfrm>
            <a:off x="4390623" y="3167698"/>
            <a:ext cx="725865" cy="461665"/>
          </a:xfrm>
          <a:prstGeom prst="rect">
            <a:avLst/>
          </a:prstGeom>
          <a:noFill/>
        </p:spPr>
        <p:txBody>
          <a:bodyPr wrap="square" rtlCol="0">
            <a:spAutoFit/>
          </a:bodyPr>
          <a:lstStyle/>
          <a:p>
            <a:r>
              <a:rPr lang="en-US" sz="2400">
                <a:solidFill>
                  <a:srgbClr val="FF0000"/>
                </a:solidFill>
              </a:rPr>
              <a:t>0.95</a:t>
            </a:r>
          </a:p>
        </p:txBody>
      </p:sp>
      <p:sp>
        <p:nvSpPr>
          <p:cNvPr id="50" name="TextBox 49">
            <a:extLst>
              <a:ext uri="{FF2B5EF4-FFF2-40B4-BE49-F238E27FC236}">
                <a16:creationId xmlns:a16="http://schemas.microsoft.com/office/drawing/2014/main" id="{E2A179F0-F4B5-40CE-8AC6-D02AEFF524FB}"/>
              </a:ext>
            </a:extLst>
          </p:cNvPr>
          <p:cNvSpPr txBox="1"/>
          <p:nvPr/>
        </p:nvSpPr>
        <p:spPr>
          <a:xfrm>
            <a:off x="5603982" y="3185655"/>
            <a:ext cx="748806" cy="461665"/>
          </a:xfrm>
          <a:prstGeom prst="rect">
            <a:avLst/>
          </a:prstGeom>
          <a:noFill/>
        </p:spPr>
        <p:txBody>
          <a:bodyPr wrap="square" rtlCol="0">
            <a:spAutoFit/>
          </a:bodyPr>
          <a:lstStyle/>
          <a:p>
            <a:r>
              <a:rPr lang="en-US" sz="2400">
                <a:solidFill>
                  <a:srgbClr val="FF0000"/>
                </a:solidFill>
              </a:rPr>
              <a:t>0.95</a:t>
            </a:r>
          </a:p>
        </p:txBody>
      </p:sp>
      <p:sp>
        <p:nvSpPr>
          <p:cNvPr id="51" name="TextBox 50">
            <a:extLst>
              <a:ext uri="{FF2B5EF4-FFF2-40B4-BE49-F238E27FC236}">
                <a16:creationId xmlns:a16="http://schemas.microsoft.com/office/drawing/2014/main" id="{ED94FF92-EB44-4D0E-8671-4A564E11A41A}"/>
              </a:ext>
            </a:extLst>
          </p:cNvPr>
          <p:cNvSpPr txBox="1"/>
          <p:nvPr/>
        </p:nvSpPr>
        <p:spPr>
          <a:xfrm>
            <a:off x="6754354" y="3184555"/>
            <a:ext cx="745835" cy="462474"/>
          </a:xfrm>
          <a:prstGeom prst="rect">
            <a:avLst/>
          </a:prstGeom>
          <a:noFill/>
        </p:spPr>
        <p:txBody>
          <a:bodyPr wrap="square" rtlCol="0">
            <a:spAutoFit/>
          </a:bodyPr>
          <a:lstStyle/>
          <a:p>
            <a:r>
              <a:rPr lang="en-US" sz="2400">
                <a:solidFill>
                  <a:srgbClr val="FF0000"/>
                </a:solidFill>
              </a:rPr>
              <a:t>0.95</a:t>
            </a:r>
          </a:p>
        </p:txBody>
      </p:sp>
      <p:grpSp>
        <p:nvGrpSpPr>
          <p:cNvPr id="67" name="Group 66">
            <a:extLst>
              <a:ext uri="{FF2B5EF4-FFF2-40B4-BE49-F238E27FC236}">
                <a16:creationId xmlns:a16="http://schemas.microsoft.com/office/drawing/2014/main" id="{643A7F0A-2484-44A2-A35B-BB57CAAF70FC}"/>
              </a:ext>
            </a:extLst>
          </p:cNvPr>
          <p:cNvGrpSpPr/>
          <p:nvPr/>
        </p:nvGrpSpPr>
        <p:grpSpPr>
          <a:xfrm>
            <a:off x="162169" y="5998042"/>
            <a:ext cx="2113671" cy="705300"/>
            <a:chOff x="162169" y="5998042"/>
            <a:chExt cx="2113671" cy="705300"/>
          </a:xfrm>
        </p:grpSpPr>
        <p:grpSp>
          <p:nvGrpSpPr>
            <p:cNvPr id="68" name="Group 67">
              <a:extLst>
                <a:ext uri="{FF2B5EF4-FFF2-40B4-BE49-F238E27FC236}">
                  <a16:creationId xmlns:a16="http://schemas.microsoft.com/office/drawing/2014/main" id="{46B881EE-4676-4443-836B-090C45F08DC6}"/>
                </a:ext>
              </a:extLst>
            </p:cNvPr>
            <p:cNvGrpSpPr/>
            <p:nvPr/>
          </p:nvGrpSpPr>
          <p:grpSpPr>
            <a:xfrm>
              <a:off x="162169" y="5998042"/>
              <a:ext cx="2113671" cy="705300"/>
              <a:chOff x="1748166" y="4964448"/>
              <a:chExt cx="3601708" cy="1382436"/>
            </a:xfrm>
            <a:solidFill>
              <a:schemeClr val="accent2">
                <a:lumMod val="75000"/>
                <a:alpha val="20000"/>
              </a:schemeClr>
            </a:solidFill>
          </p:grpSpPr>
          <p:sp>
            <p:nvSpPr>
              <p:cNvPr id="77" name="Rectangle: Rounded Corners 76">
                <a:extLst>
                  <a:ext uri="{FF2B5EF4-FFF2-40B4-BE49-F238E27FC236}">
                    <a16:creationId xmlns:a16="http://schemas.microsoft.com/office/drawing/2014/main" id="{513BD624-26CF-47F8-882C-1A23C5EB38C2}"/>
                  </a:ext>
                </a:extLst>
              </p:cNvPr>
              <p:cNvSpPr/>
              <p:nvPr/>
            </p:nvSpPr>
            <p:spPr>
              <a:xfrm>
                <a:off x="1748166" y="4964448"/>
                <a:ext cx="3601708" cy="1382436"/>
              </a:xfrm>
              <a:prstGeom prst="roundRect">
                <a:avLst/>
              </a:prstGeom>
              <a:gr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0FCBF93D-FAA2-4720-9F72-30BBD85A6E05}"/>
                  </a:ext>
                </a:extLst>
              </p:cNvPr>
              <p:cNvSpPr txBox="1"/>
              <p:nvPr/>
            </p:nvSpPr>
            <p:spPr>
              <a:xfrm>
                <a:off x="2712042" y="4988212"/>
                <a:ext cx="1673843" cy="54293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srgbClr val="C00000"/>
                    </a:solidFill>
                    <a:effectLst/>
                    <a:uLnTx/>
                    <a:uFillTx/>
                    <a:latin typeface="Calibri" panose="020F0502020204030204"/>
                    <a:ea typeface="+mn-ea"/>
                    <a:cs typeface="+mn-cs"/>
                  </a:rPr>
                  <a:t>Respending</a:t>
                </a:r>
                <a:endParaRPr kumimoji="0" lang="en-US" sz="1200" b="1" i="0" u="none" strike="noStrike" kern="1200" cap="none" spc="0" normalizeH="0" baseline="0" noProof="0">
                  <a:ln>
                    <a:noFill/>
                  </a:ln>
                  <a:solidFill>
                    <a:srgbClr val="C00000"/>
                  </a:solidFill>
                  <a:effectLst/>
                  <a:uLnTx/>
                  <a:uFillTx/>
                  <a:latin typeface="Calibri" panose="020F0502020204030204"/>
                  <a:ea typeface="+mn-ea"/>
                  <a:cs typeface="+mn-cs"/>
                </a:endParaRPr>
              </a:p>
            </p:txBody>
          </p:sp>
        </p:grpSp>
        <p:grpSp>
          <p:nvGrpSpPr>
            <p:cNvPr id="69" name="Group 68">
              <a:extLst>
                <a:ext uri="{FF2B5EF4-FFF2-40B4-BE49-F238E27FC236}">
                  <a16:creationId xmlns:a16="http://schemas.microsoft.com/office/drawing/2014/main" id="{72964D22-9E26-48F2-AE61-B96E592ECA8C}"/>
                </a:ext>
              </a:extLst>
            </p:cNvPr>
            <p:cNvGrpSpPr/>
            <p:nvPr/>
          </p:nvGrpSpPr>
          <p:grpSpPr>
            <a:xfrm>
              <a:off x="553117" y="6263328"/>
              <a:ext cx="1331712" cy="410879"/>
              <a:chOff x="1883924" y="2343045"/>
              <a:chExt cx="3311948" cy="1129889"/>
            </a:xfrm>
          </p:grpSpPr>
          <p:pic>
            <p:nvPicPr>
              <p:cNvPr id="70" name="Graphic 69" descr="Man">
                <a:extLst>
                  <a:ext uri="{FF2B5EF4-FFF2-40B4-BE49-F238E27FC236}">
                    <a16:creationId xmlns:a16="http://schemas.microsoft.com/office/drawing/2014/main" id="{7469343E-732C-4771-BCC1-B199F115131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83924" y="2514600"/>
                <a:ext cx="914400" cy="914400"/>
              </a:xfrm>
              <a:prstGeom prst="rect">
                <a:avLst/>
              </a:prstGeom>
            </p:spPr>
          </p:pic>
          <p:cxnSp>
            <p:nvCxnSpPr>
              <p:cNvPr id="71" name="Straight Arrow Connector 70">
                <a:extLst>
                  <a:ext uri="{FF2B5EF4-FFF2-40B4-BE49-F238E27FC236}">
                    <a16:creationId xmlns:a16="http://schemas.microsoft.com/office/drawing/2014/main" id="{C8D10A8E-0EF5-41C2-B264-D867D2941F5F}"/>
                  </a:ext>
                </a:extLst>
              </p:cNvPr>
              <p:cNvCxnSpPr>
                <a:cxnSpLocks/>
              </p:cNvCxnSpPr>
              <p:nvPr/>
            </p:nvCxnSpPr>
            <p:spPr>
              <a:xfrm>
                <a:off x="2619984" y="2971800"/>
                <a:ext cx="61341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72" name="Graphic 71" descr="Man">
                <a:extLst>
                  <a:ext uri="{FF2B5EF4-FFF2-40B4-BE49-F238E27FC236}">
                    <a16:creationId xmlns:a16="http://schemas.microsoft.com/office/drawing/2014/main" id="{0EA40356-270B-46DD-9ECE-EB6D18CDCBB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82698" y="2558534"/>
                <a:ext cx="914400" cy="914400"/>
              </a:xfrm>
              <a:prstGeom prst="rect">
                <a:avLst/>
              </a:prstGeom>
            </p:spPr>
          </p:pic>
          <p:cxnSp>
            <p:nvCxnSpPr>
              <p:cNvPr id="73" name="Straight Arrow Connector 72">
                <a:extLst>
                  <a:ext uri="{FF2B5EF4-FFF2-40B4-BE49-F238E27FC236}">
                    <a16:creationId xmlns:a16="http://schemas.microsoft.com/office/drawing/2014/main" id="{CCAB2548-8A80-4894-9F71-5C61C6E2CE3C}"/>
                  </a:ext>
                </a:extLst>
              </p:cNvPr>
              <p:cNvCxnSpPr>
                <a:cxnSpLocks/>
              </p:cNvCxnSpPr>
              <p:nvPr/>
            </p:nvCxnSpPr>
            <p:spPr>
              <a:xfrm>
                <a:off x="3818758" y="2971800"/>
                <a:ext cx="61341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74" name="Graphic 73" descr="Man">
                <a:extLst>
                  <a:ext uri="{FF2B5EF4-FFF2-40B4-BE49-F238E27FC236}">
                    <a16:creationId xmlns:a16="http://schemas.microsoft.com/office/drawing/2014/main" id="{FCF98E38-F1D6-43C9-ACFF-526F40C724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81472" y="2558534"/>
                <a:ext cx="914400" cy="914400"/>
              </a:xfrm>
              <a:prstGeom prst="rect">
                <a:avLst/>
              </a:prstGeom>
            </p:spPr>
          </p:pic>
          <p:pic>
            <p:nvPicPr>
              <p:cNvPr id="75" name="Graphic 74" descr="Money">
                <a:extLst>
                  <a:ext uri="{FF2B5EF4-FFF2-40B4-BE49-F238E27FC236}">
                    <a16:creationId xmlns:a16="http://schemas.microsoft.com/office/drawing/2014/main" id="{BDD3841F-2652-40E2-9325-C02567B17A3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2621613" y="2343045"/>
                <a:ext cx="540887" cy="540887"/>
              </a:xfrm>
              <a:prstGeom prst="rect">
                <a:avLst/>
              </a:prstGeom>
            </p:spPr>
          </p:pic>
          <p:pic>
            <p:nvPicPr>
              <p:cNvPr id="76" name="Graphic 75" descr="Money">
                <a:extLst>
                  <a:ext uri="{FF2B5EF4-FFF2-40B4-BE49-F238E27FC236}">
                    <a16:creationId xmlns:a16="http://schemas.microsoft.com/office/drawing/2014/main" id="{1E7BAE9F-1819-4078-8D2D-21055ED98C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3857777" y="2343045"/>
                <a:ext cx="540887" cy="540887"/>
              </a:xfrm>
              <a:prstGeom prst="rect">
                <a:avLst/>
              </a:prstGeom>
            </p:spPr>
          </p:pic>
        </p:grpSp>
      </p:grpSp>
      <p:sp>
        <p:nvSpPr>
          <p:cNvPr id="55" name="TextBox 54">
            <a:extLst>
              <a:ext uri="{FF2B5EF4-FFF2-40B4-BE49-F238E27FC236}">
                <a16:creationId xmlns:a16="http://schemas.microsoft.com/office/drawing/2014/main" id="{EB467191-E5C0-4F9B-839F-902519F2652F}"/>
              </a:ext>
            </a:extLst>
          </p:cNvPr>
          <p:cNvSpPr txBox="1"/>
          <p:nvPr/>
        </p:nvSpPr>
        <p:spPr>
          <a:xfrm>
            <a:off x="1241490" y="3629203"/>
            <a:ext cx="914400" cy="461665"/>
          </a:xfrm>
          <a:prstGeom prst="rect">
            <a:avLst/>
          </a:prstGeom>
          <a:noFill/>
        </p:spPr>
        <p:txBody>
          <a:bodyPr wrap="square" rtlCol="0">
            <a:spAutoFit/>
          </a:bodyPr>
          <a:lstStyle/>
          <a:p>
            <a:r>
              <a:rPr lang="en-US" sz="2400"/>
              <a:t>$1.00</a:t>
            </a:r>
          </a:p>
        </p:txBody>
      </p:sp>
      <p:sp>
        <p:nvSpPr>
          <p:cNvPr id="56" name="TextBox 55">
            <a:extLst>
              <a:ext uri="{FF2B5EF4-FFF2-40B4-BE49-F238E27FC236}">
                <a16:creationId xmlns:a16="http://schemas.microsoft.com/office/drawing/2014/main" id="{E0D5BFC3-CC43-4491-8925-B757F59F16DF}"/>
              </a:ext>
            </a:extLst>
          </p:cNvPr>
          <p:cNvSpPr txBox="1"/>
          <p:nvPr/>
        </p:nvSpPr>
        <p:spPr>
          <a:xfrm>
            <a:off x="2506312" y="3629759"/>
            <a:ext cx="914400" cy="461665"/>
          </a:xfrm>
          <a:prstGeom prst="rect">
            <a:avLst/>
          </a:prstGeom>
          <a:noFill/>
        </p:spPr>
        <p:txBody>
          <a:bodyPr wrap="square" rtlCol="0">
            <a:spAutoFit/>
          </a:bodyPr>
          <a:lstStyle/>
          <a:p>
            <a:r>
              <a:rPr lang="en-US" sz="2400"/>
              <a:t>$0.95</a:t>
            </a:r>
          </a:p>
        </p:txBody>
      </p:sp>
      <p:sp>
        <p:nvSpPr>
          <p:cNvPr id="57" name="TextBox 56">
            <a:extLst>
              <a:ext uri="{FF2B5EF4-FFF2-40B4-BE49-F238E27FC236}">
                <a16:creationId xmlns:a16="http://schemas.microsoft.com/office/drawing/2014/main" id="{B7976DA0-C73E-4A5B-A57C-62857B5E49D1}"/>
              </a:ext>
            </a:extLst>
          </p:cNvPr>
          <p:cNvSpPr txBox="1"/>
          <p:nvPr/>
        </p:nvSpPr>
        <p:spPr>
          <a:xfrm>
            <a:off x="3742282" y="3618056"/>
            <a:ext cx="914400" cy="461665"/>
          </a:xfrm>
          <a:prstGeom prst="rect">
            <a:avLst/>
          </a:prstGeom>
          <a:noFill/>
        </p:spPr>
        <p:txBody>
          <a:bodyPr wrap="square" rtlCol="0">
            <a:spAutoFit/>
          </a:bodyPr>
          <a:lstStyle/>
          <a:p>
            <a:r>
              <a:rPr lang="en-US" sz="2400"/>
              <a:t>$0.91</a:t>
            </a:r>
          </a:p>
        </p:txBody>
      </p:sp>
      <p:sp>
        <p:nvSpPr>
          <p:cNvPr id="58" name="TextBox 57">
            <a:extLst>
              <a:ext uri="{FF2B5EF4-FFF2-40B4-BE49-F238E27FC236}">
                <a16:creationId xmlns:a16="http://schemas.microsoft.com/office/drawing/2014/main" id="{E4D75F6C-8BC3-419F-BE8E-505709E037A3}"/>
              </a:ext>
            </a:extLst>
          </p:cNvPr>
          <p:cNvSpPr txBox="1"/>
          <p:nvPr/>
        </p:nvSpPr>
        <p:spPr>
          <a:xfrm>
            <a:off x="4874541" y="3618056"/>
            <a:ext cx="914400" cy="461665"/>
          </a:xfrm>
          <a:prstGeom prst="rect">
            <a:avLst/>
          </a:prstGeom>
          <a:noFill/>
        </p:spPr>
        <p:txBody>
          <a:bodyPr wrap="square" rtlCol="0">
            <a:spAutoFit/>
          </a:bodyPr>
          <a:lstStyle/>
          <a:p>
            <a:r>
              <a:rPr lang="en-US" sz="2400"/>
              <a:t>$0.86</a:t>
            </a:r>
          </a:p>
        </p:txBody>
      </p:sp>
      <p:sp>
        <p:nvSpPr>
          <p:cNvPr id="59" name="TextBox 58">
            <a:extLst>
              <a:ext uri="{FF2B5EF4-FFF2-40B4-BE49-F238E27FC236}">
                <a16:creationId xmlns:a16="http://schemas.microsoft.com/office/drawing/2014/main" id="{5F31A3A2-4E89-49D2-AEF3-BD161734A7A0}"/>
              </a:ext>
            </a:extLst>
          </p:cNvPr>
          <p:cNvSpPr txBox="1"/>
          <p:nvPr/>
        </p:nvSpPr>
        <p:spPr>
          <a:xfrm>
            <a:off x="6116232" y="3630118"/>
            <a:ext cx="914400" cy="461665"/>
          </a:xfrm>
          <a:prstGeom prst="rect">
            <a:avLst/>
          </a:prstGeom>
          <a:noFill/>
        </p:spPr>
        <p:txBody>
          <a:bodyPr wrap="square" rtlCol="0">
            <a:spAutoFit/>
          </a:bodyPr>
          <a:lstStyle/>
          <a:p>
            <a:r>
              <a:rPr lang="en-US" sz="2400"/>
              <a:t>$0.81</a:t>
            </a:r>
          </a:p>
        </p:txBody>
      </p:sp>
      <p:sp>
        <p:nvSpPr>
          <p:cNvPr id="60" name="TextBox 59">
            <a:extLst>
              <a:ext uri="{FF2B5EF4-FFF2-40B4-BE49-F238E27FC236}">
                <a16:creationId xmlns:a16="http://schemas.microsoft.com/office/drawing/2014/main" id="{7FE3D880-5957-4FB2-8F38-7AAD235EAA80}"/>
              </a:ext>
            </a:extLst>
          </p:cNvPr>
          <p:cNvSpPr txBox="1"/>
          <p:nvPr/>
        </p:nvSpPr>
        <p:spPr>
          <a:xfrm>
            <a:off x="7623778" y="3646219"/>
            <a:ext cx="1795529" cy="646331"/>
          </a:xfrm>
          <a:prstGeom prst="rect">
            <a:avLst/>
          </a:prstGeom>
          <a:noFill/>
        </p:spPr>
        <p:txBody>
          <a:bodyPr wrap="square" rtlCol="0">
            <a:spAutoFit/>
          </a:bodyPr>
          <a:lstStyle/>
          <a:p>
            <a:r>
              <a:rPr lang="en-US"/>
              <a:t>.   .   .   .   .   .  .   .   </a:t>
            </a:r>
          </a:p>
          <a:p>
            <a:endParaRPr lang="en-US"/>
          </a:p>
        </p:txBody>
      </p:sp>
      <p:pic>
        <p:nvPicPr>
          <p:cNvPr id="12" name="Graphic 11" descr="Add">
            <a:extLst>
              <a:ext uri="{FF2B5EF4-FFF2-40B4-BE49-F238E27FC236}">
                <a16:creationId xmlns:a16="http://schemas.microsoft.com/office/drawing/2014/main" id="{46B4F880-5A05-4C85-A86B-3857D73198E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208004" y="3786586"/>
            <a:ext cx="192128" cy="192128"/>
          </a:xfrm>
          <a:prstGeom prst="rect">
            <a:avLst/>
          </a:prstGeom>
        </p:spPr>
      </p:pic>
      <p:pic>
        <p:nvPicPr>
          <p:cNvPr id="53" name="Graphic 52" descr="Add">
            <a:extLst>
              <a:ext uri="{FF2B5EF4-FFF2-40B4-BE49-F238E27FC236}">
                <a16:creationId xmlns:a16="http://schemas.microsoft.com/office/drawing/2014/main" id="{438B916B-70BF-423D-9995-8F99F5CAC8A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71886" y="3791912"/>
            <a:ext cx="192128" cy="192128"/>
          </a:xfrm>
          <a:prstGeom prst="rect">
            <a:avLst/>
          </a:prstGeom>
        </p:spPr>
      </p:pic>
      <p:pic>
        <p:nvPicPr>
          <p:cNvPr id="54" name="Graphic 53" descr="Add">
            <a:extLst>
              <a:ext uri="{FF2B5EF4-FFF2-40B4-BE49-F238E27FC236}">
                <a16:creationId xmlns:a16="http://schemas.microsoft.com/office/drawing/2014/main" id="{7C8F72F5-807B-4F77-A07C-64B6328CB67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664156" y="3786586"/>
            <a:ext cx="192128" cy="192128"/>
          </a:xfrm>
          <a:prstGeom prst="rect">
            <a:avLst/>
          </a:prstGeom>
        </p:spPr>
      </p:pic>
      <p:pic>
        <p:nvPicPr>
          <p:cNvPr id="61" name="Graphic 60" descr="Add">
            <a:extLst>
              <a:ext uri="{FF2B5EF4-FFF2-40B4-BE49-F238E27FC236}">
                <a16:creationId xmlns:a16="http://schemas.microsoft.com/office/drawing/2014/main" id="{3471C30B-A604-4652-B497-46AFC4E4E6F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831591" y="3786586"/>
            <a:ext cx="192128" cy="192128"/>
          </a:xfrm>
          <a:prstGeom prst="rect">
            <a:avLst/>
          </a:prstGeom>
        </p:spPr>
      </p:pic>
      <p:pic>
        <p:nvPicPr>
          <p:cNvPr id="62" name="Graphic 61" descr="Add">
            <a:extLst>
              <a:ext uri="{FF2B5EF4-FFF2-40B4-BE49-F238E27FC236}">
                <a16:creationId xmlns:a16="http://schemas.microsoft.com/office/drawing/2014/main" id="{0BF1F4A5-FAD3-4764-9B24-AA333B4633D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116635" y="3786586"/>
            <a:ext cx="192128" cy="192128"/>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3D02D97-E295-40F8-8D66-CD1D1112FD9B}"/>
                  </a:ext>
                </a:extLst>
              </p:cNvPr>
              <p:cNvSpPr txBox="1"/>
              <p:nvPr/>
            </p:nvSpPr>
            <p:spPr>
              <a:xfrm>
                <a:off x="9384347" y="3667206"/>
                <a:ext cx="313369"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ea typeface="Cambria Math" panose="02040503050406030204" pitchFamily="18" charset="0"/>
                        </a:rPr>
                        <m:t>=</m:t>
                      </m:r>
                    </m:oMath>
                  </m:oMathPara>
                </a14:m>
                <a:endParaRPr lang="en-US" sz="2800" b="1"/>
              </a:p>
            </p:txBody>
          </p:sp>
        </mc:Choice>
        <mc:Fallback xmlns="">
          <p:sp>
            <p:nvSpPr>
              <p:cNvPr id="15" name="TextBox 14">
                <a:extLst>
                  <a:ext uri="{FF2B5EF4-FFF2-40B4-BE49-F238E27FC236}">
                    <a16:creationId xmlns:a16="http://schemas.microsoft.com/office/drawing/2014/main" id="{D3D02D97-E295-40F8-8D66-CD1D1112FD9B}"/>
                  </a:ext>
                </a:extLst>
              </p:cNvPr>
              <p:cNvSpPr txBox="1">
                <a:spLocks noRot="1" noChangeAspect="1" noMove="1" noResize="1" noEditPoints="1" noAdjustHandles="1" noChangeArrowheads="1" noChangeShapeType="1" noTextEdit="1"/>
              </p:cNvSpPr>
              <p:nvPr/>
            </p:nvSpPr>
            <p:spPr>
              <a:xfrm>
                <a:off x="9384347" y="3667206"/>
                <a:ext cx="313369" cy="430887"/>
              </a:xfrm>
              <a:prstGeom prst="rect">
                <a:avLst/>
              </a:prstGeom>
              <a:blipFill>
                <a:blip r:embed="rId18"/>
                <a:stretch>
                  <a:fillRect/>
                </a:stretch>
              </a:blipFill>
            </p:spPr>
            <p:txBody>
              <a:bodyPr/>
              <a:lstStyle/>
              <a:p>
                <a:r>
                  <a:rPr lang="en-US">
                    <a:noFill/>
                  </a:rPr>
                  <a:t> </a:t>
                </a:r>
              </a:p>
            </p:txBody>
          </p:sp>
        </mc:Fallback>
      </mc:AlternateContent>
      <p:sp>
        <p:nvSpPr>
          <p:cNvPr id="63" name="TextBox 62">
            <a:extLst>
              <a:ext uri="{FF2B5EF4-FFF2-40B4-BE49-F238E27FC236}">
                <a16:creationId xmlns:a16="http://schemas.microsoft.com/office/drawing/2014/main" id="{AEE95D85-CB41-404B-852B-D11D803D4347}"/>
              </a:ext>
            </a:extLst>
          </p:cNvPr>
          <p:cNvSpPr txBox="1"/>
          <p:nvPr/>
        </p:nvSpPr>
        <p:spPr>
          <a:xfrm>
            <a:off x="9726152" y="3629203"/>
            <a:ext cx="924180" cy="461665"/>
          </a:xfrm>
          <a:prstGeom prst="rect">
            <a:avLst/>
          </a:prstGeom>
          <a:noFill/>
        </p:spPr>
        <p:txBody>
          <a:bodyPr wrap="square" rtlCol="0">
            <a:spAutoFit/>
          </a:bodyPr>
          <a:lstStyle/>
          <a:p>
            <a:r>
              <a:rPr lang="en-US" sz="2400"/>
              <a:t>$19</a:t>
            </a:r>
          </a:p>
        </p:txBody>
      </p:sp>
      <p:sp>
        <p:nvSpPr>
          <p:cNvPr id="64" name="TextBox 63">
            <a:extLst>
              <a:ext uri="{FF2B5EF4-FFF2-40B4-BE49-F238E27FC236}">
                <a16:creationId xmlns:a16="http://schemas.microsoft.com/office/drawing/2014/main" id="{9CDDE6DB-C3BF-4CCC-ADFE-4F7D5E88C330}"/>
              </a:ext>
            </a:extLst>
          </p:cNvPr>
          <p:cNvSpPr txBox="1"/>
          <p:nvPr/>
        </p:nvSpPr>
        <p:spPr>
          <a:xfrm>
            <a:off x="10564352" y="4113606"/>
            <a:ext cx="980333" cy="461665"/>
          </a:xfrm>
          <a:prstGeom prst="rect">
            <a:avLst/>
          </a:prstGeom>
          <a:noFill/>
        </p:spPr>
        <p:txBody>
          <a:bodyPr wrap="square" rtlCol="0">
            <a:spAutoFit/>
          </a:bodyPr>
          <a:lstStyle/>
          <a:p>
            <a:r>
              <a:rPr lang="en-US" sz="2400"/>
              <a:t>4MJ/$</a:t>
            </a:r>
          </a:p>
        </p:txBody>
      </p:sp>
      <p:sp>
        <p:nvSpPr>
          <p:cNvPr id="65" name="TextBox 64">
            <a:extLst>
              <a:ext uri="{FF2B5EF4-FFF2-40B4-BE49-F238E27FC236}">
                <a16:creationId xmlns:a16="http://schemas.microsoft.com/office/drawing/2014/main" id="{8AFEBD25-BE30-47A7-9356-A9228292796E}"/>
              </a:ext>
            </a:extLst>
          </p:cNvPr>
          <p:cNvSpPr txBox="1"/>
          <p:nvPr/>
        </p:nvSpPr>
        <p:spPr>
          <a:xfrm>
            <a:off x="10869049" y="4995032"/>
            <a:ext cx="980333" cy="461665"/>
          </a:xfrm>
          <a:prstGeom prst="rect">
            <a:avLst/>
          </a:prstGeom>
          <a:noFill/>
        </p:spPr>
        <p:txBody>
          <a:bodyPr wrap="square" rtlCol="0">
            <a:spAutoFit/>
          </a:bodyPr>
          <a:lstStyle/>
          <a:p>
            <a:r>
              <a:rPr lang="en-US" sz="2400"/>
              <a:t>76 MJ</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016CE1BD-CAB3-4091-B5BC-11B8A81285BA}"/>
                  </a:ext>
                </a:extLst>
              </p:cNvPr>
              <p:cNvSpPr/>
              <p:nvPr/>
            </p:nvSpPr>
            <p:spPr>
              <a:xfrm>
                <a:off x="10490836" y="4964254"/>
                <a:ext cx="451729"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a:latin typeface="Cambria Math" panose="02040503050406030204" pitchFamily="18" charset="0"/>
                          <a:ea typeface="Cambria Math" panose="02040503050406030204" pitchFamily="18" charset="0"/>
                        </a:rPr>
                        <m:t>=</m:t>
                      </m:r>
                    </m:oMath>
                  </m:oMathPara>
                </a14:m>
                <a:endParaRPr lang="en-US" sz="2800" b="1"/>
              </a:p>
            </p:txBody>
          </p:sp>
        </mc:Choice>
        <mc:Fallback xmlns="">
          <p:sp>
            <p:nvSpPr>
              <p:cNvPr id="3" name="Rectangle 2">
                <a:extLst>
                  <a:ext uri="{FF2B5EF4-FFF2-40B4-BE49-F238E27FC236}">
                    <a16:creationId xmlns:a16="http://schemas.microsoft.com/office/drawing/2014/main" id="{016CE1BD-CAB3-4091-B5BC-11B8A81285BA}"/>
                  </a:ext>
                </a:extLst>
              </p:cNvPr>
              <p:cNvSpPr>
                <a:spLocks noRot="1" noChangeAspect="1" noMove="1" noResize="1" noEditPoints="1" noAdjustHandles="1" noChangeArrowheads="1" noChangeShapeType="1" noTextEdit="1"/>
              </p:cNvSpPr>
              <p:nvPr/>
            </p:nvSpPr>
            <p:spPr>
              <a:xfrm>
                <a:off x="10490836" y="4964254"/>
                <a:ext cx="451729" cy="523220"/>
              </a:xfrm>
              <a:prstGeom prst="rect">
                <a:avLst/>
              </a:prstGeom>
              <a:blipFill>
                <a:blip r:embed="rId19"/>
                <a:stretch>
                  <a:fillRect/>
                </a:stretch>
              </a:blipFill>
            </p:spPr>
            <p:txBody>
              <a:bodyPr/>
              <a:lstStyle/>
              <a:p>
                <a:r>
                  <a:rPr lang="en-US">
                    <a:noFill/>
                  </a:rPr>
                  <a:t> </a:t>
                </a:r>
              </a:p>
            </p:txBody>
          </p:sp>
        </mc:Fallback>
      </mc:AlternateContent>
      <p:sp>
        <p:nvSpPr>
          <p:cNvPr id="5" name="Left Brace 4">
            <a:extLst>
              <a:ext uri="{FF2B5EF4-FFF2-40B4-BE49-F238E27FC236}">
                <a16:creationId xmlns:a16="http://schemas.microsoft.com/office/drawing/2014/main" id="{BFFCCB15-D2F0-4524-90D8-81CCB331908E}"/>
              </a:ext>
            </a:extLst>
          </p:cNvPr>
          <p:cNvSpPr/>
          <p:nvPr/>
        </p:nvSpPr>
        <p:spPr>
          <a:xfrm rot="16200000">
            <a:off x="5044133" y="84472"/>
            <a:ext cx="332107" cy="847556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EC6BE63B-B249-4B2B-A075-593B7B3FFA9A}"/>
              </a:ext>
            </a:extLst>
          </p:cNvPr>
          <p:cNvSpPr txBox="1"/>
          <p:nvPr/>
        </p:nvSpPr>
        <p:spPr>
          <a:xfrm>
            <a:off x="4035139" y="4552721"/>
            <a:ext cx="2269592" cy="523220"/>
          </a:xfrm>
          <a:prstGeom prst="rect">
            <a:avLst/>
          </a:prstGeom>
          <a:noFill/>
        </p:spPr>
        <p:txBody>
          <a:bodyPr wrap="square" rtlCol="0">
            <a:spAutoFit/>
          </a:bodyPr>
          <a:lstStyle/>
          <a:p>
            <a:r>
              <a:rPr lang="en-US" sz="2800"/>
              <a:t>Infinite Series</a:t>
            </a:r>
          </a:p>
        </p:txBody>
      </p:sp>
    </p:spTree>
    <p:extLst>
      <p:ext uri="{BB962C8B-B14F-4D97-AF65-F5344CB8AC3E}">
        <p14:creationId xmlns:p14="http://schemas.microsoft.com/office/powerpoint/2010/main" val="196465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61"/>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6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40"/>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41"/>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2" grpId="0"/>
      <p:bldP spid="23" grpId="0"/>
      <p:bldP spid="24" grpId="0"/>
      <p:bldP spid="25" grpId="0"/>
      <p:bldP spid="26" grpId="0"/>
      <p:bldP spid="42" grpId="0"/>
      <p:bldP spid="48" grpId="0"/>
      <p:bldP spid="49" grpId="0"/>
      <p:bldP spid="50" grpId="0"/>
      <p:bldP spid="51" grpId="0"/>
      <p:bldP spid="55" grpId="0"/>
      <p:bldP spid="56" grpId="0"/>
      <p:bldP spid="57" grpId="0"/>
      <p:bldP spid="58" grpId="0"/>
      <p:bldP spid="59" grpId="0"/>
      <p:bldP spid="60" grpId="0"/>
      <p:bldP spid="15" grpId="0"/>
      <p:bldP spid="63" grpId="0"/>
      <p:bldP spid="64" grpId="0"/>
      <p:bldP spid="65" grpId="0"/>
      <p:bldP spid="3" grpId="0"/>
      <p:bldP spid="5"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205CF-C26C-4F4C-9E64-A8A557CC786E}"/>
              </a:ext>
            </a:extLst>
          </p:cNvPr>
          <p:cNvSpPr>
            <a:spLocks noGrp="1"/>
          </p:cNvSpPr>
          <p:nvPr>
            <p:ph type="title"/>
          </p:nvPr>
        </p:nvSpPr>
        <p:spPr>
          <a:xfrm>
            <a:off x="590550" y="94768"/>
            <a:ext cx="11010900" cy="1325563"/>
          </a:xfrm>
        </p:spPr>
        <p:txBody>
          <a:bodyPr/>
          <a:lstStyle/>
          <a:p>
            <a:r>
              <a:rPr lang="en-US"/>
              <a:t>How much energy does energy efficiency save?</a:t>
            </a:r>
          </a:p>
        </p:txBody>
      </p:sp>
      <p:grpSp>
        <p:nvGrpSpPr>
          <p:cNvPr id="35" name="Group 34">
            <a:extLst>
              <a:ext uri="{FF2B5EF4-FFF2-40B4-BE49-F238E27FC236}">
                <a16:creationId xmlns:a16="http://schemas.microsoft.com/office/drawing/2014/main" id="{CD665F80-9E84-4D7B-A9EF-AF0CE8E49C05}"/>
              </a:ext>
            </a:extLst>
          </p:cNvPr>
          <p:cNvGrpSpPr/>
          <p:nvPr/>
        </p:nvGrpSpPr>
        <p:grpSpPr>
          <a:xfrm>
            <a:off x="2113784" y="3376763"/>
            <a:ext cx="3601708" cy="1670285"/>
            <a:chOff x="1759221" y="3162545"/>
            <a:chExt cx="3601708" cy="1670285"/>
          </a:xfrm>
        </p:grpSpPr>
        <p:sp>
          <p:nvSpPr>
            <p:cNvPr id="37" name="Rectangle: Rounded Corners 36">
              <a:extLst>
                <a:ext uri="{FF2B5EF4-FFF2-40B4-BE49-F238E27FC236}">
                  <a16:creationId xmlns:a16="http://schemas.microsoft.com/office/drawing/2014/main" id="{FEC1368E-798C-45C7-B63D-415CA95DA9F3}"/>
                </a:ext>
              </a:extLst>
            </p:cNvPr>
            <p:cNvSpPr/>
            <p:nvPr/>
          </p:nvSpPr>
          <p:spPr>
            <a:xfrm>
              <a:off x="1759221" y="3162545"/>
              <a:ext cx="3601708" cy="1378487"/>
            </a:xfrm>
            <a:prstGeom prst="roundRect">
              <a:avLst/>
            </a:prstGeom>
            <a:solidFill>
              <a:srgbClr val="CC66FF">
                <a:alpha val="18000"/>
              </a:srgbClr>
            </a:solid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descr="Car">
              <a:extLst>
                <a:ext uri="{FF2B5EF4-FFF2-40B4-BE49-F238E27FC236}">
                  <a16:creationId xmlns:a16="http://schemas.microsoft.com/office/drawing/2014/main" id="{962E2EC2-199D-4C8A-885C-9620C3F2EE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2703" y="3545823"/>
              <a:ext cx="1263244" cy="1263244"/>
            </a:xfrm>
            <a:prstGeom prst="rect">
              <a:avLst/>
            </a:prstGeom>
          </p:spPr>
        </p:pic>
        <p:pic>
          <p:nvPicPr>
            <p:cNvPr id="44" name="Graphic 43" descr="Electric car">
              <a:extLst>
                <a:ext uri="{FF2B5EF4-FFF2-40B4-BE49-F238E27FC236}">
                  <a16:creationId xmlns:a16="http://schemas.microsoft.com/office/drawing/2014/main" id="{C1B343E8-4E17-4D90-9EF8-5392E76CC1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55607" y="3327508"/>
              <a:ext cx="1505322" cy="1505322"/>
            </a:xfrm>
            <a:prstGeom prst="rect">
              <a:avLst/>
            </a:prstGeom>
          </p:spPr>
        </p:pic>
        <p:sp>
          <p:nvSpPr>
            <p:cNvPr id="46" name="Arrow: Right 45">
              <a:extLst>
                <a:ext uri="{FF2B5EF4-FFF2-40B4-BE49-F238E27FC236}">
                  <a16:creationId xmlns:a16="http://schemas.microsoft.com/office/drawing/2014/main" id="{8165BB67-8851-41A5-9766-50F08A37F3ED}"/>
                </a:ext>
              </a:extLst>
            </p:cNvPr>
            <p:cNvSpPr/>
            <p:nvPr/>
          </p:nvSpPr>
          <p:spPr>
            <a:xfrm>
              <a:off x="3150739" y="3976723"/>
              <a:ext cx="702236" cy="34421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7DCDDF18-04BE-4DC2-B2DE-ECF934E0250F}"/>
                </a:ext>
              </a:extLst>
            </p:cNvPr>
            <p:cNvSpPr txBox="1"/>
            <p:nvPr/>
          </p:nvSpPr>
          <p:spPr>
            <a:xfrm>
              <a:off x="2722930" y="3190450"/>
              <a:ext cx="1557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C66FF"/>
                  </a:solidFill>
                  <a:effectLst/>
                  <a:uLnTx/>
                  <a:uFillTx/>
                  <a:latin typeface="Calibri" panose="020F0502020204030204"/>
                  <a:ea typeface="+mn-ea"/>
                  <a:cs typeface="+mn-cs"/>
                </a:rPr>
                <a:t>Embodied</a:t>
              </a:r>
            </a:p>
          </p:txBody>
        </p:sp>
      </p:grpSp>
      <p:grpSp>
        <p:nvGrpSpPr>
          <p:cNvPr id="48" name="Group 47">
            <a:extLst>
              <a:ext uri="{FF2B5EF4-FFF2-40B4-BE49-F238E27FC236}">
                <a16:creationId xmlns:a16="http://schemas.microsoft.com/office/drawing/2014/main" id="{EE08C362-A24E-440C-8EB9-D41894DC6814}"/>
              </a:ext>
            </a:extLst>
          </p:cNvPr>
          <p:cNvGrpSpPr/>
          <p:nvPr/>
        </p:nvGrpSpPr>
        <p:grpSpPr>
          <a:xfrm>
            <a:off x="8095228" y="3010953"/>
            <a:ext cx="2224419" cy="2311192"/>
            <a:chOff x="8095228" y="3010953"/>
            <a:chExt cx="2224419" cy="2311192"/>
          </a:xfrm>
        </p:grpSpPr>
        <p:grpSp>
          <p:nvGrpSpPr>
            <p:cNvPr id="49" name="Group 48">
              <a:extLst>
                <a:ext uri="{FF2B5EF4-FFF2-40B4-BE49-F238E27FC236}">
                  <a16:creationId xmlns:a16="http://schemas.microsoft.com/office/drawing/2014/main" id="{C612B8F0-86EC-4477-A2E8-421489948BEB}"/>
                </a:ext>
              </a:extLst>
            </p:cNvPr>
            <p:cNvGrpSpPr/>
            <p:nvPr/>
          </p:nvGrpSpPr>
          <p:grpSpPr>
            <a:xfrm>
              <a:off x="8095228" y="3010953"/>
              <a:ext cx="2224419" cy="2311192"/>
              <a:chOff x="8095228" y="3010953"/>
              <a:chExt cx="2224419" cy="2311192"/>
            </a:xfrm>
          </p:grpSpPr>
          <p:sp>
            <p:nvSpPr>
              <p:cNvPr id="53" name="Partial Circle 52">
                <a:extLst>
                  <a:ext uri="{FF2B5EF4-FFF2-40B4-BE49-F238E27FC236}">
                    <a16:creationId xmlns:a16="http://schemas.microsoft.com/office/drawing/2014/main" id="{D8C6A43F-00D6-4D6A-A5E2-E69ED84FB0C1}"/>
                  </a:ext>
                </a:extLst>
              </p:cNvPr>
              <p:cNvSpPr/>
              <p:nvPr/>
            </p:nvSpPr>
            <p:spPr>
              <a:xfrm rot="14087221">
                <a:off x="8051845" y="3054342"/>
                <a:ext cx="2311190" cy="2224415"/>
              </a:xfrm>
              <a:prstGeom prst="pie">
                <a:avLst>
                  <a:gd name="adj1" fmla="val 5820563"/>
                  <a:gd name="adj2" fmla="val 16200000"/>
                </a:avLst>
              </a:prstGeom>
              <a:solidFill>
                <a:srgbClr val="C00000">
                  <a:alpha val="2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Partial Circle 54">
                <a:extLst>
                  <a:ext uri="{FF2B5EF4-FFF2-40B4-BE49-F238E27FC236}">
                    <a16:creationId xmlns:a16="http://schemas.microsoft.com/office/drawing/2014/main" id="{E6AFA65E-C8CC-470A-9C75-C78A36A7ADBF}"/>
                  </a:ext>
                </a:extLst>
              </p:cNvPr>
              <p:cNvSpPr/>
              <p:nvPr/>
            </p:nvSpPr>
            <p:spPr>
              <a:xfrm rot="14087221">
                <a:off x="8051841" y="3054340"/>
                <a:ext cx="2311190" cy="2224415"/>
              </a:xfrm>
              <a:prstGeom prst="pie">
                <a:avLst>
                  <a:gd name="adj1" fmla="val 16217893"/>
                  <a:gd name="adj2" fmla="val 20689845"/>
                </a:avLst>
              </a:prstGeom>
              <a:solidFill>
                <a:srgbClr val="CC66FF">
                  <a:alpha val="20000"/>
                </a:srgbClr>
              </a:solid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Partial Circle 55">
                <a:extLst>
                  <a:ext uri="{FF2B5EF4-FFF2-40B4-BE49-F238E27FC236}">
                    <a16:creationId xmlns:a16="http://schemas.microsoft.com/office/drawing/2014/main" id="{A35213ED-DD8A-42A3-A956-B8458E717DF5}"/>
                  </a:ext>
                </a:extLst>
              </p:cNvPr>
              <p:cNvSpPr/>
              <p:nvPr/>
            </p:nvSpPr>
            <p:spPr>
              <a:xfrm rot="14087221">
                <a:off x="8051844" y="3054341"/>
                <a:ext cx="2311190" cy="2224415"/>
              </a:xfrm>
              <a:prstGeom prst="pie">
                <a:avLst>
                  <a:gd name="adj1" fmla="val 20667013"/>
                  <a:gd name="adj2" fmla="val 5766647"/>
                </a:avLst>
              </a:prstGeom>
              <a:solidFill>
                <a:srgbClr val="FFC000">
                  <a:alpha val="20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2" name="TextBox 51">
              <a:extLst>
                <a:ext uri="{FF2B5EF4-FFF2-40B4-BE49-F238E27FC236}">
                  <a16:creationId xmlns:a16="http://schemas.microsoft.com/office/drawing/2014/main" id="{E8802490-341A-4C69-A4BD-A6B909279031}"/>
                </a:ext>
              </a:extLst>
            </p:cNvPr>
            <p:cNvSpPr txBox="1"/>
            <p:nvPr/>
          </p:nvSpPr>
          <p:spPr>
            <a:xfrm>
              <a:off x="8579215" y="3751048"/>
              <a:ext cx="14155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a:noFill/>
                  </a:ln>
                  <a:solidFill>
                    <a:srgbClr val="002060"/>
                  </a:solidFill>
                  <a:effectLst/>
                  <a:uLnTx/>
                  <a:uFillTx/>
                  <a:latin typeface="Calibri" panose="020F0502020204030204"/>
                  <a:ea typeface="+mn-ea"/>
                  <a:cs typeface="+mn-cs"/>
                </a:rPr>
                <a:t>Re</a:t>
              </a:r>
              <a:r>
                <a:rPr kumimoji="0" lang="en-US" sz="4800" b="1" i="0" u="none" strike="noStrike" kern="1200" cap="none" spc="0" normalizeH="0" baseline="-25000" noProof="0" err="1">
                  <a:ln>
                    <a:noFill/>
                  </a:ln>
                  <a:solidFill>
                    <a:srgbClr val="002060"/>
                  </a:solidFill>
                  <a:effectLst/>
                  <a:uLnTx/>
                  <a:uFillTx/>
                  <a:latin typeface="Calibri" panose="020F0502020204030204"/>
                  <a:ea typeface="+mn-ea"/>
                  <a:cs typeface="+mn-cs"/>
                </a:rPr>
                <a:t>EW</a:t>
              </a:r>
              <a:endPar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grpSp>
        <p:nvGrpSpPr>
          <p:cNvPr id="58" name="Group 57">
            <a:extLst>
              <a:ext uri="{FF2B5EF4-FFF2-40B4-BE49-F238E27FC236}">
                <a16:creationId xmlns:a16="http://schemas.microsoft.com/office/drawing/2014/main" id="{A86B62D3-3DD4-4ECC-AFCE-B95FFF22354C}"/>
              </a:ext>
            </a:extLst>
          </p:cNvPr>
          <p:cNvGrpSpPr/>
          <p:nvPr/>
        </p:nvGrpSpPr>
        <p:grpSpPr>
          <a:xfrm>
            <a:off x="2113784" y="1510959"/>
            <a:ext cx="3601708" cy="1378486"/>
            <a:chOff x="2113784" y="1510959"/>
            <a:chExt cx="3601708" cy="1378486"/>
          </a:xfrm>
        </p:grpSpPr>
        <p:grpSp>
          <p:nvGrpSpPr>
            <p:cNvPr id="59" name="Group 58">
              <a:extLst>
                <a:ext uri="{FF2B5EF4-FFF2-40B4-BE49-F238E27FC236}">
                  <a16:creationId xmlns:a16="http://schemas.microsoft.com/office/drawing/2014/main" id="{B985E077-3BA3-4D90-B92E-8BC6CB2E4598}"/>
                </a:ext>
              </a:extLst>
            </p:cNvPr>
            <p:cNvGrpSpPr/>
            <p:nvPr/>
          </p:nvGrpSpPr>
          <p:grpSpPr>
            <a:xfrm>
              <a:off x="2113784" y="1510959"/>
              <a:ext cx="3601708" cy="1378486"/>
              <a:chOff x="1759221" y="1296741"/>
              <a:chExt cx="3601708" cy="1378486"/>
            </a:xfrm>
          </p:grpSpPr>
          <p:sp>
            <p:nvSpPr>
              <p:cNvPr id="77" name="Rectangle: Rounded Corners 76">
                <a:extLst>
                  <a:ext uri="{FF2B5EF4-FFF2-40B4-BE49-F238E27FC236}">
                    <a16:creationId xmlns:a16="http://schemas.microsoft.com/office/drawing/2014/main" id="{10942DD4-2E49-467D-9C54-F019601981CF}"/>
                  </a:ext>
                </a:extLst>
              </p:cNvPr>
              <p:cNvSpPr/>
              <p:nvPr/>
            </p:nvSpPr>
            <p:spPr>
              <a:xfrm>
                <a:off x="1759221" y="1296741"/>
                <a:ext cx="3601708" cy="1378486"/>
              </a:xfrm>
              <a:prstGeom prst="roundRect">
                <a:avLst/>
              </a:prstGeom>
              <a:solidFill>
                <a:srgbClr val="FFC000">
                  <a:alpha val="20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15A1D4A4-632B-4223-84AD-5D9984EB25B1}"/>
                  </a:ext>
                </a:extLst>
              </p:cNvPr>
              <p:cNvSpPr txBox="1"/>
              <p:nvPr/>
            </p:nvSpPr>
            <p:spPr>
              <a:xfrm>
                <a:off x="2987336" y="1386706"/>
                <a:ext cx="11615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C000"/>
                    </a:solidFill>
                    <a:effectLst/>
                    <a:uLnTx/>
                    <a:uFillTx/>
                    <a:latin typeface="Calibri" panose="020F0502020204030204"/>
                    <a:ea typeface="+mn-ea"/>
                    <a:cs typeface="+mn-cs"/>
                  </a:rPr>
                  <a:t>Device</a:t>
                </a:r>
              </a:p>
            </p:txBody>
          </p:sp>
          <p:sp>
            <p:nvSpPr>
              <p:cNvPr id="79" name="Arrow: Right 78">
                <a:extLst>
                  <a:ext uri="{FF2B5EF4-FFF2-40B4-BE49-F238E27FC236}">
                    <a16:creationId xmlns:a16="http://schemas.microsoft.com/office/drawing/2014/main" id="{7EDD178B-5A21-4AD6-8CC7-B1153AAED706}"/>
                  </a:ext>
                </a:extLst>
              </p:cNvPr>
              <p:cNvSpPr/>
              <p:nvPr/>
            </p:nvSpPr>
            <p:spPr>
              <a:xfrm>
                <a:off x="3218215" y="2090261"/>
                <a:ext cx="702236" cy="34421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652C8F4F-A626-40EB-85E7-82BEA8D2D157}"/>
                  </a:ext>
                </a:extLst>
              </p:cNvPr>
              <p:cNvGrpSpPr/>
              <p:nvPr/>
            </p:nvGrpSpPr>
            <p:grpSpPr>
              <a:xfrm>
                <a:off x="4325822" y="1824696"/>
                <a:ext cx="645235" cy="618222"/>
                <a:chOff x="1064723" y="4057545"/>
                <a:chExt cx="899257" cy="921438"/>
              </a:xfrm>
            </p:grpSpPr>
            <p:pic>
              <p:nvPicPr>
                <p:cNvPr id="81" name="Graphic 80" descr="User">
                  <a:extLst>
                    <a:ext uri="{FF2B5EF4-FFF2-40B4-BE49-F238E27FC236}">
                      <a16:creationId xmlns:a16="http://schemas.microsoft.com/office/drawing/2014/main" id="{40485FA3-BD01-473C-97D8-656BE551AD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4723" y="4057545"/>
                  <a:ext cx="687904" cy="687904"/>
                </a:xfrm>
                <a:prstGeom prst="rect">
                  <a:avLst/>
                </a:prstGeom>
              </p:spPr>
            </p:pic>
            <p:pic>
              <p:nvPicPr>
                <p:cNvPr id="82" name="Picture 81" descr="A close up of a light&#10;&#10;Description automatically generated">
                  <a:extLst>
                    <a:ext uri="{FF2B5EF4-FFF2-40B4-BE49-F238E27FC236}">
                      <a16:creationId xmlns:a16="http://schemas.microsoft.com/office/drawing/2014/main" id="{D1D549E2-5C82-40E9-8DA6-E0A3FFBC99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6457" y="4471460"/>
                  <a:ext cx="507523" cy="507523"/>
                </a:xfrm>
                <a:prstGeom prst="rect">
                  <a:avLst/>
                </a:prstGeom>
              </p:spPr>
            </p:pic>
          </p:grpSp>
        </p:grpSp>
        <p:grpSp>
          <p:nvGrpSpPr>
            <p:cNvPr id="74" name="Group 73">
              <a:extLst>
                <a:ext uri="{FF2B5EF4-FFF2-40B4-BE49-F238E27FC236}">
                  <a16:creationId xmlns:a16="http://schemas.microsoft.com/office/drawing/2014/main" id="{0A45EB57-DDAD-4073-BC10-43244C508372}"/>
                </a:ext>
              </a:extLst>
            </p:cNvPr>
            <p:cNvGrpSpPr/>
            <p:nvPr/>
          </p:nvGrpSpPr>
          <p:grpSpPr>
            <a:xfrm>
              <a:off x="2211402" y="1642247"/>
              <a:ext cx="1126403" cy="1122420"/>
              <a:chOff x="1064723" y="4057545"/>
              <a:chExt cx="899257" cy="921438"/>
            </a:xfrm>
          </p:grpSpPr>
          <p:pic>
            <p:nvPicPr>
              <p:cNvPr id="75" name="Graphic 74" descr="User">
                <a:extLst>
                  <a:ext uri="{FF2B5EF4-FFF2-40B4-BE49-F238E27FC236}">
                    <a16:creationId xmlns:a16="http://schemas.microsoft.com/office/drawing/2014/main" id="{18E4B129-051E-459C-AD2D-11252771F9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4723" y="4057545"/>
                <a:ext cx="687904" cy="687904"/>
              </a:xfrm>
              <a:prstGeom prst="rect">
                <a:avLst/>
              </a:prstGeom>
            </p:spPr>
          </p:pic>
          <p:pic>
            <p:nvPicPr>
              <p:cNvPr id="76" name="Picture 75" descr="A close up of a light&#10;&#10;Description automatically generated">
                <a:extLst>
                  <a:ext uri="{FF2B5EF4-FFF2-40B4-BE49-F238E27FC236}">
                    <a16:creationId xmlns:a16="http://schemas.microsoft.com/office/drawing/2014/main" id="{47EBB352-6E99-4AB2-A934-C3D0AB5884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6457" y="4471460"/>
                <a:ext cx="507523" cy="507523"/>
              </a:xfrm>
              <a:prstGeom prst="rect">
                <a:avLst/>
              </a:prstGeom>
            </p:spPr>
          </p:pic>
        </p:grpSp>
      </p:grpSp>
      <p:cxnSp>
        <p:nvCxnSpPr>
          <p:cNvPr id="83" name="Straight Arrow Connector 82">
            <a:extLst>
              <a:ext uri="{FF2B5EF4-FFF2-40B4-BE49-F238E27FC236}">
                <a16:creationId xmlns:a16="http://schemas.microsoft.com/office/drawing/2014/main" id="{3EE72639-1456-41E3-98CC-A65267298ACC}"/>
              </a:ext>
            </a:extLst>
          </p:cNvPr>
          <p:cNvCxnSpPr>
            <a:cxnSpLocks/>
            <a:stCxn id="37" idx="3"/>
          </p:cNvCxnSpPr>
          <p:nvPr/>
        </p:nvCxnSpPr>
        <p:spPr>
          <a:xfrm flipV="1">
            <a:off x="5715492" y="4039027"/>
            <a:ext cx="2362370" cy="26980"/>
          </a:xfrm>
          <a:prstGeom prst="straightConnector1">
            <a:avLst/>
          </a:prstGeom>
          <a:ln w="57150">
            <a:solidFill>
              <a:srgbClr val="CC66FF"/>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657D91CE-B217-4870-92D3-1E4B4B7FB62D}"/>
              </a:ext>
            </a:extLst>
          </p:cNvPr>
          <p:cNvCxnSpPr>
            <a:cxnSpLocks/>
          </p:cNvCxnSpPr>
          <p:nvPr/>
        </p:nvCxnSpPr>
        <p:spPr>
          <a:xfrm flipV="1">
            <a:off x="5704437" y="4973982"/>
            <a:ext cx="2694872" cy="89590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E050F8F0-09D4-473A-8262-9D085A5588F1}"/>
              </a:ext>
            </a:extLst>
          </p:cNvPr>
          <p:cNvCxnSpPr>
            <a:cxnSpLocks/>
            <a:stCxn id="77" idx="3"/>
          </p:cNvCxnSpPr>
          <p:nvPr/>
        </p:nvCxnSpPr>
        <p:spPr>
          <a:xfrm>
            <a:off x="5715492" y="2200202"/>
            <a:ext cx="2683817" cy="1106116"/>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5086CD6-2587-48C7-AA42-4BC2FF17A3AF}"/>
              </a:ext>
            </a:extLst>
          </p:cNvPr>
          <p:cNvGrpSpPr/>
          <p:nvPr/>
        </p:nvGrpSpPr>
        <p:grpSpPr>
          <a:xfrm>
            <a:off x="2102729" y="5178666"/>
            <a:ext cx="3601708" cy="1382436"/>
            <a:chOff x="1748166" y="4964448"/>
            <a:chExt cx="3601708" cy="1382436"/>
          </a:xfrm>
          <a:solidFill>
            <a:schemeClr val="accent2">
              <a:lumMod val="75000"/>
              <a:alpha val="20000"/>
            </a:schemeClr>
          </a:solidFill>
        </p:grpSpPr>
        <p:sp>
          <p:nvSpPr>
            <p:cNvPr id="91" name="Rectangle: Rounded Corners 90">
              <a:extLst>
                <a:ext uri="{FF2B5EF4-FFF2-40B4-BE49-F238E27FC236}">
                  <a16:creationId xmlns:a16="http://schemas.microsoft.com/office/drawing/2014/main" id="{36A79D9A-1EBB-49E1-B060-9365B50304F9}"/>
                </a:ext>
              </a:extLst>
            </p:cNvPr>
            <p:cNvSpPr/>
            <p:nvPr/>
          </p:nvSpPr>
          <p:spPr>
            <a:xfrm>
              <a:off x="1748166" y="4964448"/>
              <a:ext cx="3601708" cy="1382436"/>
            </a:xfrm>
            <a:prstGeom prst="roundRect">
              <a:avLst/>
            </a:prstGeom>
            <a:gr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EF4F1E68-D6E3-4E85-87B6-6EA6FF6A0B27}"/>
                </a:ext>
              </a:extLst>
            </p:cNvPr>
            <p:cNvSpPr txBox="1"/>
            <p:nvPr/>
          </p:nvSpPr>
          <p:spPr>
            <a:xfrm>
              <a:off x="2712042" y="4988211"/>
              <a:ext cx="1673844"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C00000"/>
                  </a:solidFill>
                  <a:effectLst/>
                  <a:uLnTx/>
                  <a:uFillTx/>
                  <a:latin typeface="Calibri" panose="020F0502020204030204"/>
                  <a:ea typeface="+mn-ea"/>
                  <a:cs typeface="+mn-cs"/>
                </a:rPr>
                <a:t>Respending</a:t>
              </a:r>
              <a:endParaRPr kumimoji="0" lang="en-US" sz="2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grpSp>
      <p:grpSp>
        <p:nvGrpSpPr>
          <p:cNvPr id="93" name="Group 92">
            <a:extLst>
              <a:ext uri="{FF2B5EF4-FFF2-40B4-BE49-F238E27FC236}">
                <a16:creationId xmlns:a16="http://schemas.microsoft.com/office/drawing/2014/main" id="{BA8D3056-1216-4609-B361-ADE7CB182056}"/>
              </a:ext>
            </a:extLst>
          </p:cNvPr>
          <p:cNvGrpSpPr/>
          <p:nvPr/>
        </p:nvGrpSpPr>
        <p:grpSpPr>
          <a:xfrm>
            <a:off x="2684250" y="5704151"/>
            <a:ext cx="2344337" cy="711320"/>
            <a:chOff x="1883924" y="2343045"/>
            <a:chExt cx="3311948" cy="1129889"/>
          </a:xfrm>
        </p:grpSpPr>
        <p:pic>
          <p:nvPicPr>
            <p:cNvPr id="94" name="Graphic 93" descr="Man">
              <a:extLst>
                <a:ext uri="{FF2B5EF4-FFF2-40B4-BE49-F238E27FC236}">
                  <a16:creationId xmlns:a16="http://schemas.microsoft.com/office/drawing/2014/main" id="{F9637E16-EBFA-473E-940F-B15F109FAF5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83924" y="2514600"/>
              <a:ext cx="914400" cy="914400"/>
            </a:xfrm>
            <a:prstGeom prst="rect">
              <a:avLst/>
            </a:prstGeom>
          </p:spPr>
        </p:pic>
        <p:cxnSp>
          <p:nvCxnSpPr>
            <p:cNvPr id="95" name="Straight Arrow Connector 94">
              <a:extLst>
                <a:ext uri="{FF2B5EF4-FFF2-40B4-BE49-F238E27FC236}">
                  <a16:creationId xmlns:a16="http://schemas.microsoft.com/office/drawing/2014/main" id="{A2139375-E8BE-48BF-B899-D78C058E3353}"/>
                </a:ext>
              </a:extLst>
            </p:cNvPr>
            <p:cNvCxnSpPr>
              <a:cxnSpLocks/>
            </p:cNvCxnSpPr>
            <p:nvPr/>
          </p:nvCxnSpPr>
          <p:spPr>
            <a:xfrm>
              <a:off x="2619984" y="2971800"/>
              <a:ext cx="61341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96" name="Graphic 95" descr="Man">
              <a:extLst>
                <a:ext uri="{FF2B5EF4-FFF2-40B4-BE49-F238E27FC236}">
                  <a16:creationId xmlns:a16="http://schemas.microsoft.com/office/drawing/2014/main" id="{79D52C74-DEED-48E1-BCEC-AFC34342EE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82698" y="2558534"/>
              <a:ext cx="914400" cy="914400"/>
            </a:xfrm>
            <a:prstGeom prst="rect">
              <a:avLst/>
            </a:prstGeom>
          </p:spPr>
        </p:pic>
        <p:cxnSp>
          <p:nvCxnSpPr>
            <p:cNvPr id="97" name="Straight Arrow Connector 96">
              <a:extLst>
                <a:ext uri="{FF2B5EF4-FFF2-40B4-BE49-F238E27FC236}">
                  <a16:creationId xmlns:a16="http://schemas.microsoft.com/office/drawing/2014/main" id="{048A3117-52E5-4C92-AC25-A50005DF55B5}"/>
                </a:ext>
              </a:extLst>
            </p:cNvPr>
            <p:cNvCxnSpPr>
              <a:cxnSpLocks/>
            </p:cNvCxnSpPr>
            <p:nvPr/>
          </p:nvCxnSpPr>
          <p:spPr>
            <a:xfrm>
              <a:off x="3818758" y="2971800"/>
              <a:ext cx="61341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98" name="Graphic 97" descr="Man">
              <a:extLst>
                <a:ext uri="{FF2B5EF4-FFF2-40B4-BE49-F238E27FC236}">
                  <a16:creationId xmlns:a16="http://schemas.microsoft.com/office/drawing/2014/main" id="{4DF54DE8-D2B6-42FB-9CA3-FFF7F188ECD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81472" y="2558534"/>
              <a:ext cx="914400" cy="914400"/>
            </a:xfrm>
            <a:prstGeom prst="rect">
              <a:avLst/>
            </a:prstGeom>
          </p:spPr>
        </p:pic>
        <p:pic>
          <p:nvPicPr>
            <p:cNvPr id="99" name="Graphic 98" descr="Money">
              <a:extLst>
                <a:ext uri="{FF2B5EF4-FFF2-40B4-BE49-F238E27FC236}">
                  <a16:creationId xmlns:a16="http://schemas.microsoft.com/office/drawing/2014/main" id="{4E12400B-3BD2-47A0-BA81-386BE2FB32A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2621613" y="2343045"/>
              <a:ext cx="540887" cy="540887"/>
            </a:xfrm>
            <a:prstGeom prst="rect">
              <a:avLst/>
            </a:prstGeom>
          </p:spPr>
        </p:pic>
        <p:pic>
          <p:nvPicPr>
            <p:cNvPr id="100" name="Graphic 99" descr="Money">
              <a:extLst>
                <a:ext uri="{FF2B5EF4-FFF2-40B4-BE49-F238E27FC236}">
                  <a16:creationId xmlns:a16="http://schemas.microsoft.com/office/drawing/2014/main" id="{7474E500-445B-4F70-ACD2-ABEDDDF0CC5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3857777" y="2343045"/>
              <a:ext cx="540887" cy="540887"/>
            </a:xfrm>
            <a:prstGeom prst="rect">
              <a:avLst/>
            </a:prstGeom>
          </p:spPr>
        </p:pic>
      </p:grpSp>
    </p:spTree>
    <p:extLst>
      <p:ext uri="{BB962C8B-B14F-4D97-AF65-F5344CB8AC3E}">
        <p14:creationId xmlns:p14="http://schemas.microsoft.com/office/powerpoint/2010/main" val="183566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011EE353090F149834FA1E5733E05FD" ma:contentTypeVersion="12" ma:contentTypeDescription="Create a new document." ma:contentTypeScope="" ma:versionID="ee11e0dac740c107267fd10794f0534e">
  <xsd:schema xmlns:xsd="http://www.w3.org/2001/XMLSchema" xmlns:xs="http://www.w3.org/2001/XMLSchema" xmlns:p="http://schemas.microsoft.com/office/2006/metadata/properties" xmlns:ns2="97892f91-739b-49cb-9de0-a32234b08b02" xmlns:ns3="f79d58f4-ee8f-4db8-b9f1-71985b1aa404" targetNamespace="http://schemas.microsoft.com/office/2006/metadata/properties" ma:root="true" ma:fieldsID="589cf42de19d36759208a572d391ee79" ns2:_="" ns3:_="">
    <xsd:import namespace="97892f91-739b-49cb-9de0-a32234b08b02"/>
    <xsd:import namespace="f79d58f4-ee8f-4db8-b9f1-71985b1aa40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892f91-739b-49cb-9de0-a32234b08b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9d58f4-ee8f-4db8-b9f1-71985b1aa40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1F01E7-812D-467F-A4AE-5E461488F767}">
  <ds:schemaRefs>
    <ds:schemaRef ds:uri="http://schemas.microsoft.com/sharepoint/v3/contenttype/forms"/>
  </ds:schemaRefs>
</ds:datastoreItem>
</file>

<file path=customXml/itemProps2.xml><?xml version="1.0" encoding="utf-8"?>
<ds:datastoreItem xmlns:ds="http://schemas.openxmlformats.org/officeDocument/2006/customXml" ds:itemID="{D335A449-DEDB-455F-8CB6-1D2779880D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892f91-739b-49cb-9de0-a32234b08b02"/>
    <ds:schemaRef ds:uri="f79d58f4-ee8f-4db8-b9f1-71985b1aa4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573ECD-81A8-479B-A126-BFF180ABE306}">
  <ds:schemaRefs>
    <ds:schemaRef ds:uri="http://schemas.microsoft.com/office/infopath/2007/PartnerControls"/>
    <ds:schemaRef ds:uri="f79d58f4-ee8f-4db8-b9f1-71985b1aa404"/>
    <ds:schemaRef ds:uri="http://purl.org/dc/elements/1.1/"/>
    <ds:schemaRef ds:uri="http://schemas.microsoft.com/office/2006/metadata/properties"/>
    <ds:schemaRef ds:uri="http://purl.org/dc/terms/"/>
    <ds:schemaRef ds:uri="97892f91-739b-49cb-9de0-a32234b08b02"/>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5703</Words>
  <Application>Microsoft Office PowerPoint</Application>
  <PresentationFormat>Widescreen</PresentationFormat>
  <Paragraphs>671</Paragraphs>
  <Slides>39</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Calibri Light</vt:lpstr>
      <vt:lpstr>Cambria Math</vt:lpstr>
      <vt:lpstr>office theme</vt:lpstr>
      <vt:lpstr>Energy Rebound Research </vt:lpstr>
      <vt:lpstr>PowerPoint Presentation</vt:lpstr>
      <vt:lpstr>PowerPoint Presentation</vt:lpstr>
      <vt:lpstr>How much energy does energy efficiency save?</vt:lpstr>
      <vt:lpstr>PowerPoint Presentation</vt:lpstr>
      <vt:lpstr>PowerPoint Presentation</vt:lpstr>
      <vt:lpstr>PowerPoint Presentation</vt:lpstr>
      <vt:lpstr>Marginal Propensity to Consume</vt:lpstr>
      <vt:lpstr>How much energy does energy efficiency save?</vt:lpstr>
      <vt:lpstr>Base Case vs Energy Efficient Case</vt:lpstr>
      <vt:lpstr>Equation for Rebound</vt:lpstr>
      <vt:lpstr>How much energy does energy efficiency save?</vt:lpstr>
      <vt:lpstr>Devices Studied</vt:lpstr>
      <vt:lpstr>Devices Studied</vt:lpstr>
      <vt:lpstr>Case Study: Tennis and Track Lighting Control System</vt:lpstr>
      <vt:lpstr>Case Study: Tennis and Track Lighting Control System</vt:lpstr>
      <vt:lpstr>How much energy does energy efficiency save?</vt:lpstr>
      <vt:lpstr>Case Study: Tennis and Track Lighting Control System</vt:lpstr>
      <vt:lpstr>Case Study: Tennis and Track Lighting Control System</vt:lpstr>
      <vt:lpstr>Case Study: Tennis and Track Lighting Control System</vt:lpstr>
      <vt:lpstr>Case Study: Tennis and Track Lighting Control System</vt:lpstr>
      <vt:lpstr>Equation for Rebound</vt:lpstr>
      <vt:lpstr>Case Study: Tennis and Track Lighting Control System</vt:lpstr>
      <vt:lpstr>How much energy does energy efficiency save?</vt:lpstr>
      <vt:lpstr>Ternary Graph</vt:lpstr>
      <vt:lpstr>What is a ternary graph and how do we interpret it?</vt:lpstr>
      <vt:lpstr>Overall Results</vt:lpstr>
      <vt:lpstr>Economy-Wide Impacts</vt:lpstr>
      <vt:lpstr>Hyperconservation</vt:lpstr>
      <vt:lpstr>Rebound</vt:lpstr>
      <vt:lpstr>Backfire</vt:lpstr>
      <vt:lpstr>Autos  Case Study</vt:lpstr>
      <vt:lpstr>Sensitivity  Analysis</vt:lpstr>
      <vt:lpstr>How much energy does energy efficiency save?</vt:lpstr>
      <vt:lpstr>Mitigating Rebound</vt:lpstr>
      <vt:lpstr>How much energy does energy efficiency save?</vt:lpstr>
      <vt:lpstr>Further Questions</vt:lpstr>
      <vt:lpstr>Acknowledgements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 Rebound Research </dc:title>
  <dc:creator>ivy chipinda</dc:creator>
  <cp:lastModifiedBy>ivy chipinda</cp:lastModifiedBy>
  <cp:revision>1</cp:revision>
  <dcterms:created xsi:type="dcterms:W3CDTF">2019-12-02T01:57:38Z</dcterms:created>
  <dcterms:modified xsi:type="dcterms:W3CDTF">2019-12-04T22:02:45Z</dcterms:modified>
</cp:coreProperties>
</file>